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96" r:id="rId2"/>
    <p:sldId id="2565" r:id="rId3"/>
    <p:sldId id="2560" r:id="rId4"/>
    <p:sldId id="2571" r:id="rId5"/>
    <p:sldId id="2597" r:id="rId6"/>
    <p:sldId id="2598" r:id="rId7"/>
    <p:sldId id="2584" r:id="rId8"/>
    <p:sldId id="2599" r:id="rId9"/>
    <p:sldId id="2601" r:id="rId10"/>
    <p:sldId id="2602" r:id="rId11"/>
    <p:sldId id="2603" r:id="rId12"/>
    <p:sldId id="2600" r:id="rId13"/>
    <p:sldId id="26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B3CC8-0920-42BD-BD0D-337CC81534F1}" v="4641" dt="2024-09-05T19:26:32.34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5280" autoAdjust="0"/>
  </p:normalViewPr>
  <p:slideViewPr>
    <p:cSldViewPr snapToGrid="0" snapToObjects="1" showGuides="1">
      <p:cViewPr>
        <p:scale>
          <a:sx n="74" d="100"/>
          <a:sy n="74" d="100"/>
        </p:scale>
        <p:origin x="1187" y="-75"/>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Warnick" userId="e2abc5c9aa355473" providerId="LiveId" clId="{EE4B3CC8-0920-42BD-BD0D-337CC81534F1}"/>
    <pc:docChg chg="undo redo custSel addSld delSld modSld sldOrd">
      <pc:chgData name="Kim Warnick" userId="e2abc5c9aa355473" providerId="LiveId" clId="{EE4B3CC8-0920-42BD-BD0D-337CC81534F1}" dt="2024-09-05T19:44:16.534" v="9377" actId="14100"/>
      <pc:docMkLst>
        <pc:docMk/>
      </pc:docMkLst>
      <pc:sldChg chg="del">
        <pc:chgData name="Kim Warnick" userId="e2abc5c9aa355473" providerId="LiveId" clId="{EE4B3CC8-0920-42BD-BD0D-337CC81534F1}" dt="2024-09-05T18:27:05.643" v="8722" actId="47"/>
        <pc:sldMkLst>
          <pc:docMk/>
          <pc:sldMk cId="660194915" sldId="2555"/>
        </pc:sldMkLst>
      </pc:sldChg>
      <pc:sldChg chg="modSp mod">
        <pc:chgData name="Kim Warnick" userId="e2abc5c9aa355473" providerId="LiveId" clId="{EE4B3CC8-0920-42BD-BD0D-337CC81534F1}" dt="2024-09-05T17:45:54.185" v="7916" actId="14100"/>
        <pc:sldMkLst>
          <pc:docMk/>
          <pc:sldMk cId="2885941167" sldId="2560"/>
        </pc:sldMkLst>
        <pc:spChg chg="mod">
          <ac:chgData name="Kim Warnick" userId="e2abc5c9aa355473" providerId="LiveId" clId="{EE4B3CC8-0920-42BD-BD0D-337CC81534F1}" dt="2024-09-05T15:44:15.445" v="3605" actId="20577"/>
          <ac:spMkLst>
            <pc:docMk/>
            <pc:sldMk cId="2885941167" sldId="2560"/>
            <ac:spMk id="8" creationId="{EF0240E2-270B-47F4-97C1-065A42CC2737}"/>
          </ac:spMkLst>
        </pc:spChg>
        <pc:spChg chg="mod">
          <ac:chgData name="Kim Warnick" userId="e2abc5c9aa355473" providerId="LiveId" clId="{EE4B3CC8-0920-42BD-BD0D-337CC81534F1}" dt="2024-09-05T13:17:13.229" v="443" actId="255"/>
          <ac:spMkLst>
            <pc:docMk/>
            <pc:sldMk cId="2885941167" sldId="2560"/>
            <ac:spMk id="11" creationId="{C752924E-B022-4FF4-B161-31F5531EC8DA}"/>
          </ac:spMkLst>
        </pc:spChg>
        <pc:picChg chg="mod">
          <ac:chgData name="Kim Warnick" userId="e2abc5c9aa355473" providerId="LiveId" clId="{EE4B3CC8-0920-42BD-BD0D-337CC81534F1}" dt="2024-09-05T17:45:54.185" v="7916" actId="14100"/>
          <ac:picMkLst>
            <pc:docMk/>
            <pc:sldMk cId="2885941167" sldId="2560"/>
            <ac:picMk id="14" creationId="{9886B6FF-4999-03FA-B3C8-7046FB643A29}"/>
          </ac:picMkLst>
        </pc:picChg>
      </pc:sldChg>
      <pc:sldChg chg="modSp mod">
        <pc:chgData name="Kim Warnick" userId="e2abc5c9aa355473" providerId="LiveId" clId="{EE4B3CC8-0920-42BD-BD0D-337CC81534F1}" dt="2024-09-05T17:42:34.243" v="7915" actId="20577"/>
        <pc:sldMkLst>
          <pc:docMk/>
          <pc:sldMk cId="429917605" sldId="2565"/>
        </pc:sldMkLst>
        <pc:spChg chg="mod">
          <ac:chgData name="Kim Warnick" userId="e2abc5c9aa355473" providerId="LiveId" clId="{EE4B3CC8-0920-42BD-BD0D-337CC81534F1}" dt="2024-09-05T17:42:34.243" v="7915" actId="20577"/>
          <ac:spMkLst>
            <pc:docMk/>
            <pc:sldMk cId="429917605" sldId="2565"/>
            <ac:spMk id="20" creationId="{F5B21603-1B34-3647-BF0B-0DD0F8505CA0}"/>
          </ac:spMkLst>
        </pc:spChg>
        <pc:spChg chg="mod">
          <ac:chgData name="Kim Warnick" userId="e2abc5c9aa355473" providerId="LiveId" clId="{EE4B3CC8-0920-42BD-BD0D-337CC81534F1}" dt="2024-09-05T17:20:58.031" v="7897" actId="20577"/>
          <ac:spMkLst>
            <pc:docMk/>
            <pc:sldMk cId="429917605" sldId="2565"/>
            <ac:spMk id="22" creationId="{AB949F55-C892-4661-47F0-EFF7241F4CB4}"/>
          </ac:spMkLst>
        </pc:spChg>
        <pc:spChg chg="mod">
          <ac:chgData name="Kim Warnick" userId="e2abc5c9aa355473" providerId="LiveId" clId="{EE4B3CC8-0920-42BD-BD0D-337CC81534F1}" dt="2024-09-05T17:13:52.847" v="7841" actId="14100"/>
          <ac:spMkLst>
            <pc:docMk/>
            <pc:sldMk cId="429917605" sldId="2565"/>
            <ac:spMk id="24" creationId="{2C6F5A28-05E9-03B5-2193-16DF278BEAAF}"/>
          </ac:spMkLst>
        </pc:spChg>
        <pc:spChg chg="mod">
          <ac:chgData name="Kim Warnick" userId="e2abc5c9aa355473" providerId="LiveId" clId="{EE4B3CC8-0920-42BD-BD0D-337CC81534F1}" dt="2024-09-05T17:13:15.932" v="7829" actId="14100"/>
          <ac:spMkLst>
            <pc:docMk/>
            <pc:sldMk cId="429917605" sldId="2565"/>
            <ac:spMk id="28" creationId="{118ACA2E-5EEE-CF3C-8632-663A2B786031}"/>
          </ac:spMkLst>
        </pc:spChg>
        <pc:spChg chg="mod">
          <ac:chgData name="Kim Warnick" userId="e2abc5c9aa355473" providerId="LiveId" clId="{EE4B3CC8-0920-42BD-BD0D-337CC81534F1}" dt="2024-09-05T17:03:38.944" v="7329" actId="14100"/>
          <ac:spMkLst>
            <pc:docMk/>
            <pc:sldMk cId="429917605" sldId="2565"/>
            <ac:spMk id="30" creationId="{2A7837AA-C98E-4585-1E3F-67A3708D5E5C}"/>
          </ac:spMkLst>
        </pc:spChg>
      </pc:sldChg>
      <pc:sldChg chg="modSp mod">
        <pc:chgData name="Kim Warnick" userId="e2abc5c9aa355473" providerId="LiveId" clId="{EE4B3CC8-0920-42BD-BD0D-337CC81534F1}" dt="2024-09-05T13:20:22.016" v="495" actId="20577"/>
        <pc:sldMkLst>
          <pc:docMk/>
          <pc:sldMk cId="2032607428" sldId="2571"/>
        </pc:sldMkLst>
        <pc:spChg chg="mod">
          <ac:chgData name="Kim Warnick" userId="e2abc5c9aa355473" providerId="LiveId" clId="{EE4B3CC8-0920-42BD-BD0D-337CC81534F1}" dt="2024-09-05T13:20:17.012" v="493" actId="20577"/>
          <ac:spMkLst>
            <pc:docMk/>
            <pc:sldMk cId="2032607428" sldId="2571"/>
            <ac:spMk id="7" creationId="{87FCC6D1-213C-4A86-A2D0-742E15438C09}"/>
          </ac:spMkLst>
        </pc:spChg>
        <pc:spChg chg="mod">
          <ac:chgData name="Kim Warnick" userId="e2abc5c9aa355473" providerId="LiveId" clId="{EE4B3CC8-0920-42BD-BD0D-337CC81534F1}" dt="2024-09-05T13:20:19.342" v="494" actId="20577"/>
          <ac:spMkLst>
            <pc:docMk/>
            <pc:sldMk cId="2032607428" sldId="2571"/>
            <ac:spMk id="20" creationId="{82414D74-66D2-4C65-A48E-39F723FB2B2F}"/>
          </ac:spMkLst>
        </pc:spChg>
        <pc:spChg chg="mod">
          <ac:chgData name="Kim Warnick" userId="e2abc5c9aa355473" providerId="LiveId" clId="{EE4B3CC8-0920-42BD-BD0D-337CC81534F1}" dt="2024-09-05T13:20:22.016" v="495" actId="20577"/>
          <ac:spMkLst>
            <pc:docMk/>
            <pc:sldMk cId="2032607428" sldId="2571"/>
            <ac:spMk id="21" creationId="{E4D7EF6E-37B1-4694-B769-3DDEC29D8381}"/>
          </ac:spMkLst>
        </pc:spChg>
        <pc:spChg chg="mod">
          <ac:chgData name="Kim Warnick" userId="e2abc5c9aa355473" providerId="LiveId" clId="{EE4B3CC8-0920-42BD-BD0D-337CC81534F1}" dt="2024-09-05T13:20:14.384" v="492" actId="113"/>
          <ac:spMkLst>
            <pc:docMk/>
            <pc:sldMk cId="2032607428" sldId="2571"/>
            <ac:spMk id="22" creationId="{ABF89FBA-20AC-4FD7-833B-ADA0EEFFCADC}"/>
          </ac:spMkLst>
        </pc:spChg>
      </pc:sldChg>
      <pc:sldChg chg="del">
        <pc:chgData name="Kim Warnick" userId="e2abc5c9aa355473" providerId="LiveId" clId="{EE4B3CC8-0920-42BD-BD0D-337CC81534F1}" dt="2024-09-05T18:27:04.499" v="8721" actId="47"/>
        <pc:sldMkLst>
          <pc:docMk/>
          <pc:sldMk cId="4148056425" sldId="2575"/>
        </pc:sldMkLst>
      </pc:sldChg>
      <pc:sldChg chg="del">
        <pc:chgData name="Kim Warnick" userId="e2abc5c9aa355473" providerId="LiveId" clId="{EE4B3CC8-0920-42BD-BD0D-337CC81534F1}" dt="2024-09-05T18:27:01.872" v="8720" actId="47"/>
        <pc:sldMkLst>
          <pc:docMk/>
          <pc:sldMk cId="1250005957" sldId="2581"/>
        </pc:sldMkLst>
      </pc:sldChg>
      <pc:sldChg chg="addSp delSp modSp mod modClrScheme chgLayout">
        <pc:chgData name="Kim Warnick" userId="e2abc5c9aa355473" providerId="LiveId" clId="{EE4B3CC8-0920-42BD-BD0D-337CC81534F1}" dt="2024-09-05T15:20:32.445" v="2590" actId="26606"/>
        <pc:sldMkLst>
          <pc:docMk/>
          <pc:sldMk cId="1415924349" sldId="2584"/>
        </pc:sldMkLst>
        <pc:spChg chg="mod ord">
          <ac:chgData name="Kim Warnick" userId="e2abc5c9aa355473" providerId="LiveId" clId="{EE4B3CC8-0920-42BD-BD0D-337CC81534F1}" dt="2024-09-05T15:20:32.445" v="2590" actId="26606"/>
          <ac:spMkLst>
            <pc:docMk/>
            <pc:sldMk cId="1415924349" sldId="2584"/>
            <ac:spMk id="3" creationId="{00000000-0000-0000-0000-000000000000}"/>
          </ac:spMkLst>
        </pc:spChg>
        <pc:spChg chg="add del mod">
          <ac:chgData name="Kim Warnick" userId="e2abc5c9aa355473" providerId="LiveId" clId="{EE4B3CC8-0920-42BD-BD0D-337CC81534F1}" dt="2024-09-05T15:20:32.445" v="2590" actId="26606"/>
          <ac:spMkLst>
            <pc:docMk/>
            <pc:sldMk cId="1415924349" sldId="2584"/>
            <ac:spMk id="9" creationId="{45EF6BCB-205A-FBD0-D62F-803E00B0156B}"/>
          </ac:spMkLst>
        </pc:spChg>
        <pc:picChg chg="add del mod">
          <ac:chgData name="Kim Warnick" userId="e2abc5c9aa355473" providerId="LiveId" clId="{EE4B3CC8-0920-42BD-BD0D-337CC81534F1}" dt="2024-09-05T15:19:01.992" v="2584" actId="478"/>
          <ac:picMkLst>
            <pc:docMk/>
            <pc:sldMk cId="1415924349" sldId="2584"/>
            <ac:picMk id="4" creationId="{BAD0FBAF-8A67-C6E9-2DEC-AFF15023FBCC}"/>
          </ac:picMkLst>
        </pc:picChg>
        <pc:picChg chg="add mod">
          <ac:chgData name="Kim Warnick" userId="e2abc5c9aa355473" providerId="LiveId" clId="{EE4B3CC8-0920-42BD-BD0D-337CC81534F1}" dt="2024-09-05T15:20:32.445" v="2590" actId="26606"/>
          <ac:picMkLst>
            <pc:docMk/>
            <pc:sldMk cId="1415924349" sldId="2584"/>
            <ac:picMk id="6" creationId="{F5599D0D-10D1-8E0A-A939-22414C8882F7}"/>
          </ac:picMkLst>
        </pc:picChg>
        <pc:picChg chg="del">
          <ac:chgData name="Kim Warnick" userId="e2abc5c9aa355473" providerId="LiveId" clId="{EE4B3CC8-0920-42BD-BD0D-337CC81534F1}" dt="2024-09-05T15:20:26.401" v="2589" actId="478"/>
          <ac:picMkLst>
            <pc:docMk/>
            <pc:sldMk cId="1415924349" sldId="2584"/>
            <ac:picMk id="7" creationId="{00000000-0000-0000-0000-000000000000}"/>
          </ac:picMkLst>
        </pc:picChg>
      </pc:sldChg>
      <pc:sldChg chg="addSp delSp modSp mod">
        <pc:chgData name="Kim Warnick" userId="e2abc5c9aa355473" providerId="LiveId" clId="{EE4B3CC8-0920-42BD-BD0D-337CC81534F1}" dt="2024-09-05T19:29:23.439" v="9329" actId="20577"/>
        <pc:sldMkLst>
          <pc:docMk/>
          <pc:sldMk cId="891193260" sldId="2597"/>
        </pc:sldMkLst>
        <pc:spChg chg="mod">
          <ac:chgData name="Kim Warnick" userId="e2abc5c9aa355473" providerId="LiveId" clId="{EE4B3CC8-0920-42BD-BD0D-337CC81534F1}" dt="2024-09-05T17:21:35.471" v="7900" actId="14100"/>
          <ac:spMkLst>
            <pc:docMk/>
            <pc:sldMk cId="891193260" sldId="2597"/>
            <ac:spMk id="54" creationId="{2B77180C-6B8C-3A6D-3EAB-A0CD1E313501}"/>
          </ac:spMkLst>
        </pc:spChg>
        <pc:spChg chg="mod">
          <ac:chgData name="Kim Warnick" userId="e2abc5c9aa355473" providerId="LiveId" clId="{EE4B3CC8-0920-42BD-BD0D-337CC81534F1}" dt="2024-09-05T17:21:39.975" v="7902" actId="14100"/>
          <ac:spMkLst>
            <pc:docMk/>
            <pc:sldMk cId="891193260" sldId="2597"/>
            <ac:spMk id="56" creationId="{FCB10851-C47C-437D-38E2-F83BBAA9A70D}"/>
          </ac:spMkLst>
        </pc:spChg>
        <pc:spChg chg="mod">
          <ac:chgData name="Kim Warnick" userId="e2abc5c9aa355473" providerId="LiveId" clId="{EE4B3CC8-0920-42BD-BD0D-337CC81534F1}" dt="2024-09-05T17:51:34.019" v="7938" actId="20577"/>
          <ac:spMkLst>
            <pc:docMk/>
            <pc:sldMk cId="891193260" sldId="2597"/>
            <ac:spMk id="58" creationId="{B5A3C8C7-9A67-316E-617A-4E44BC9ACB63}"/>
          </ac:spMkLst>
        </pc:spChg>
        <pc:spChg chg="mod">
          <ac:chgData name="Kim Warnick" userId="e2abc5c9aa355473" providerId="LiveId" clId="{EE4B3CC8-0920-42BD-BD0D-337CC81534F1}" dt="2024-09-05T19:29:23.439" v="9329" actId="20577"/>
          <ac:spMkLst>
            <pc:docMk/>
            <pc:sldMk cId="891193260" sldId="2597"/>
            <ac:spMk id="60" creationId="{05500033-6115-8A99-3A50-E9A0BE85ECB9}"/>
          </ac:spMkLst>
        </pc:spChg>
        <pc:spChg chg="del mod">
          <ac:chgData name="Kim Warnick" userId="e2abc5c9aa355473" providerId="LiveId" clId="{EE4B3CC8-0920-42BD-BD0D-337CC81534F1}" dt="2024-09-05T13:23:53.029" v="572" actId="478"/>
          <ac:spMkLst>
            <pc:docMk/>
            <pc:sldMk cId="891193260" sldId="2597"/>
            <ac:spMk id="62" creationId="{1841283C-92C3-B1DE-5090-0F64FCE2C901}"/>
          </ac:spMkLst>
        </pc:spChg>
        <pc:picChg chg="add del mod">
          <ac:chgData name="Kim Warnick" userId="e2abc5c9aa355473" providerId="LiveId" clId="{EE4B3CC8-0920-42BD-BD0D-337CC81534F1}" dt="2024-09-05T14:15:31.053" v="1279" actId="478"/>
          <ac:picMkLst>
            <pc:docMk/>
            <pc:sldMk cId="891193260" sldId="2597"/>
            <ac:picMk id="3" creationId="{8677926C-5E18-768F-C867-366F0E8E52FF}"/>
          </ac:picMkLst>
        </pc:picChg>
        <pc:picChg chg="add mod">
          <ac:chgData name="Kim Warnick" userId="e2abc5c9aa355473" providerId="LiveId" clId="{EE4B3CC8-0920-42BD-BD0D-337CC81534F1}" dt="2024-09-05T14:15:41.291" v="1283" actId="1076"/>
          <ac:picMkLst>
            <pc:docMk/>
            <pc:sldMk cId="891193260" sldId="2597"/>
            <ac:picMk id="5" creationId="{4049F9FB-E569-0D40-F322-419A2D74ED35}"/>
          </ac:picMkLst>
        </pc:picChg>
      </pc:sldChg>
      <pc:sldChg chg="addSp delSp modSp mod">
        <pc:chgData name="Kim Warnick" userId="e2abc5c9aa355473" providerId="LiveId" clId="{EE4B3CC8-0920-42BD-BD0D-337CC81534F1}" dt="2024-09-05T19:43:26.870" v="9364" actId="14100"/>
        <pc:sldMkLst>
          <pc:docMk/>
          <pc:sldMk cId="596991739" sldId="2598"/>
        </pc:sldMkLst>
        <pc:spChg chg="add del mod">
          <ac:chgData name="Kim Warnick" userId="e2abc5c9aa355473" providerId="LiveId" clId="{EE4B3CC8-0920-42BD-BD0D-337CC81534F1}" dt="2024-09-05T15:15:19.283" v="2496" actId="478"/>
          <ac:spMkLst>
            <pc:docMk/>
            <pc:sldMk cId="596991739" sldId="2598"/>
            <ac:spMk id="5" creationId="{DADD1399-387A-A598-3595-6D8E9965538A}"/>
          </ac:spMkLst>
        </pc:spChg>
        <pc:spChg chg="mod">
          <ac:chgData name="Kim Warnick" userId="e2abc5c9aa355473" providerId="LiveId" clId="{EE4B3CC8-0920-42BD-BD0D-337CC81534F1}" dt="2024-09-05T15:16:18.094" v="2557" actId="1076"/>
          <ac:spMkLst>
            <pc:docMk/>
            <pc:sldMk cId="596991739" sldId="2598"/>
            <ac:spMk id="19" creationId="{EC689369-D892-A1B2-271E-7F16E06653B1}"/>
          </ac:spMkLst>
        </pc:spChg>
        <pc:spChg chg="mod">
          <ac:chgData name="Kim Warnick" userId="e2abc5c9aa355473" providerId="LiveId" clId="{EE4B3CC8-0920-42BD-BD0D-337CC81534F1}" dt="2024-09-05T17:58:26.544" v="8157" actId="20577"/>
          <ac:spMkLst>
            <pc:docMk/>
            <pc:sldMk cId="596991739" sldId="2598"/>
            <ac:spMk id="20" creationId="{72E61A05-DF82-38DA-D02A-D7A6BB901559}"/>
          </ac:spMkLst>
        </pc:spChg>
        <pc:spChg chg="del">
          <ac:chgData name="Kim Warnick" userId="e2abc5c9aa355473" providerId="LiveId" clId="{EE4B3CC8-0920-42BD-BD0D-337CC81534F1}" dt="2024-09-05T15:13:35.322" v="2478" actId="931"/>
          <ac:spMkLst>
            <pc:docMk/>
            <pc:sldMk cId="596991739" sldId="2598"/>
            <ac:spMk id="21" creationId="{0D3780FF-F165-D853-703F-FE41F69170AD}"/>
          </ac:spMkLst>
        </pc:spChg>
        <pc:spChg chg="mod">
          <ac:chgData name="Kim Warnick" userId="e2abc5c9aa355473" providerId="LiveId" clId="{EE4B3CC8-0920-42BD-BD0D-337CC81534F1}" dt="2024-09-05T17:57:25.368" v="8143" actId="14100"/>
          <ac:spMkLst>
            <pc:docMk/>
            <pc:sldMk cId="596991739" sldId="2598"/>
            <ac:spMk id="22" creationId="{6E7FC57B-C8A3-B1C5-DD9C-1FD9A073417D}"/>
          </ac:spMkLst>
        </pc:spChg>
        <pc:spChg chg="mod">
          <ac:chgData name="Kim Warnick" userId="e2abc5c9aa355473" providerId="LiveId" clId="{EE4B3CC8-0920-42BD-BD0D-337CC81534F1}" dt="2024-09-05T19:42:43.612" v="9355" actId="20577"/>
          <ac:spMkLst>
            <pc:docMk/>
            <pc:sldMk cId="596991739" sldId="2598"/>
            <ac:spMk id="23" creationId="{E74B9248-3E79-21DF-8DF9-15ADF93E665A}"/>
          </ac:spMkLst>
        </pc:spChg>
        <pc:spChg chg="mod">
          <ac:chgData name="Kim Warnick" userId="e2abc5c9aa355473" providerId="LiveId" clId="{EE4B3CC8-0920-42BD-BD0D-337CC81534F1}" dt="2024-09-05T19:43:26.870" v="9364" actId="14100"/>
          <ac:spMkLst>
            <pc:docMk/>
            <pc:sldMk cId="596991739" sldId="2598"/>
            <ac:spMk id="24" creationId="{271C96EE-003C-B666-0B69-C82AE87BF7F5}"/>
          </ac:spMkLst>
        </pc:spChg>
        <pc:spChg chg="mod">
          <ac:chgData name="Kim Warnick" userId="e2abc5c9aa355473" providerId="LiveId" clId="{EE4B3CC8-0920-42BD-BD0D-337CC81534F1}" dt="2024-09-05T19:43:23.022" v="9363" actId="14100"/>
          <ac:spMkLst>
            <pc:docMk/>
            <pc:sldMk cId="596991739" sldId="2598"/>
            <ac:spMk id="25" creationId="{2A003F04-EA75-98F4-FB07-B0A152915A95}"/>
          </ac:spMkLst>
        </pc:spChg>
        <pc:spChg chg="mod">
          <ac:chgData name="Kim Warnick" userId="e2abc5c9aa355473" providerId="LiveId" clId="{EE4B3CC8-0920-42BD-BD0D-337CC81534F1}" dt="2024-09-05T19:43:10.783" v="9360" actId="1076"/>
          <ac:spMkLst>
            <pc:docMk/>
            <pc:sldMk cId="596991739" sldId="2598"/>
            <ac:spMk id="28" creationId="{8924D45F-90A9-4F6C-60C6-11DB81F6504C}"/>
          </ac:spMkLst>
        </pc:spChg>
        <pc:spChg chg="mod">
          <ac:chgData name="Kim Warnick" userId="e2abc5c9aa355473" providerId="LiveId" clId="{EE4B3CC8-0920-42BD-BD0D-337CC81534F1}" dt="2024-09-05T19:43:05.233" v="9359" actId="1076"/>
          <ac:spMkLst>
            <pc:docMk/>
            <pc:sldMk cId="596991739" sldId="2598"/>
            <ac:spMk id="29" creationId="{91CD5C42-6325-70ED-975B-9CC911F1DA86}"/>
          </ac:spMkLst>
        </pc:spChg>
        <pc:spChg chg="mod">
          <ac:chgData name="Kim Warnick" userId="e2abc5c9aa355473" providerId="LiveId" clId="{EE4B3CC8-0920-42BD-BD0D-337CC81534F1}" dt="2024-09-05T19:42:54.531" v="9358" actId="14100"/>
          <ac:spMkLst>
            <pc:docMk/>
            <pc:sldMk cId="596991739" sldId="2598"/>
            <ac:spMk id="30" creationId="{B829405C-30A0-4E7E-E457-0BAD1B8167C6}"/>
          </ac:spMkLst>
        </pc:spChg>
        <pc:picChg chg="add del mod">
          <ac:chgData name="Kim Warnick" userId="e2abc5c9aa355473" providerId="LiveId" clId="{EE4B3CC8-0920-42BD-BD0D-337CC81534F1}" dt="2024-09-05T15:15:19.283" v="2496" actId="478"/>
          <ac:picMkLst>
            <pc:docMk/>
            <pc:sldMk cId="596991739" sldId="2598"/>
            <ac:picMk id="3" creationId="{AC2DEDFE-6531-5E3F-ADA7-0A4694FFB982}"/>
          </ac:picMkLst>
        </pc:picChg>
      </pc:sldChg>
      <pc:sldChg chg="addSp delSp modSp add mod ord modClrScheme chgLayout">
        <pc:chgData name="Kim Warnick" userId="e2abc5c9aa355473" providerId="LiveId" clId="{EE4B3CC8-0920-42BD-BD0D-337CC81534F1}" dt="2024-09-05T18:10:33.190" v="8282" actId="115"/>
        <pc:sldMkLst>
          <pc:docMk/>
          <pc:sldMk cId="3375280482" sldId="2599"/>
        </pc:sldMkLst>
        <pc:spChg chg="add del mod">
          <ac:chgData name="Kim Warnick" userId="e2abc5c9aa355473" providerId="LiveId" clId="{EE4B3CC8-0920-42BD-BD0D-337CC81534F1}" dt="2024-09-05T15:29:57.969" v="3003" actId="931"/>
          <ac:spMkLst>
            <pc:docMk/>
            <pc:sldMk cId="3375280482" sldId="2599"/>
            <ac:spMk id="3" creationId="{429BDC4F-47C7-BB04-2AD9-919A0ED8E5E7}"/>
          </ac:spMkLst>
        </pc:spChg>
        <pc:spChg chg="mod ord">
          <ac:chgData name="Kim Warnick" userId="e2abc5c9aa355473" providerId="LiveId" clId="{EE4B3CC8-0920-42BD-BD0D-337CC81534F1}" dt="2024-09-05T18:01:12.629" v="8196" actId="20577"/>
          <ac:spMkLst>
            <pc:docMk/>
            <pc:sldMk cId="3375280482" sldId="2599"/>
            <ac:spMk id="5" creationId="{96DBE169-BA91-4B17-9AF2-4BAD528BEE06}"/>
          </ac:spMkLst>
        </pc:spChg>
        <pc:spChg chg="mod ord">
          <ac:chgData name="Kim Warnick" userId="e2abc5c9aa355473" providerId="LiveId" clId="{EE4B3CC8-0920-42BD-BD0D-337CC81534F1}" dt="2024-09-05T16:02:51.971" v="4467" actId="255"/>
          <ac:spMkLst>
            <pc:docMk/>
            <pc:sldMk cId="3375280482" sldId="2599"/>
            <ac:spMk id="7" creationId="{87FCC6D1-213C-4A86-A2D0-742E15438C09}"/>
          </ac:spMkLst>
        </pc:spChg>
        <pc:spChg chg="mod ord">
          <ac:chgData name="Kim Warnick" userId="e2abc5c9aa355473" providerId="LiveId" clId="{EE4B3CC8-0920-42BD-BD0D-337CC81534F1}" dt="2024-09-05T18:00:35.379" v="8159" actId="20577"/>
          <ac:spMkLst>
            <pc:docMk/>
            <pc:sldMk cId="3375280482" sldId="2599"/>
            <ac:spMk id="8" creationId="{D9C2EAA8-D3C6-403B-B439-F95C60D0B3B9}"/>
          </ac:spMkLst>
        </pc:spChg>
        <pc:spChg chg="add del mod">
          <ac:chgData name="Kim Warnick" userId="e2abc5c9aa355473" providerId="LiveId" clId="{EE4B3CC8-0920-42BD-BD0D-337CC81534F1}" dt="2024-09-05T15:33:36.954" v="3160" actId="931"/>
          <ac:spMkLst>
            <pc:docMk/>
            <pc:sldMk cId="3375280482" sldId="2599"/>
            <ac:spMk id="10" creationId="{57264092-4C54-EF36-7989-EFCBC5A4B24B}"/>
          </ac:spMkLst>
        </pc:spChg>
        <pc:spChg chg="add del mod">
          <ac:chgData name="Kim Warnick" userId="e2abc5c9aa355473" providerId="LiveId" clId="{EE4B3CC8-0920-42BD-BD0D-337CC81534F1}" dt="2024-09-05T15:34:33.048" v="3168" actId="931"/>
          <ac:spMkLst>
            <pc:docMk/>
            <pc:sldMk cId="3375280482" sldId="2599"/>
            <ac:spMk id="14" creationId="{B52C2728-9133-726B-C894-C0375115BCB0}"/>
          </ac:spMkLst>
        </pc:spChg>
        <pc:spChg chg="add del mod">
          <ac:chgData name="Kim Warnick" userId="e2abc5c9aa355473" providerId="LiveId" clId="{EE4B3CC8-0920-42BD-BD0D-337CC81534F1}" dt="2024-09-05T15:37:47.841" v="3321" actId="931"/>
          <ac:spMkLst>
            <pc:docMk/>
            <pc:sldMk cId="3375280482" sldId="2599"/>
            <ac:spMk id="18" creationId="{837F0356-B84B-14D2-6DCF-F76D2E9AA901}"/>
          </ac:spMkLst>
        </pc:spChg>
        <pc:spChg chg="mod">
          <ac:chgData name="Kim Warnick" userId="e2abc5c9aa355473" providerId="LiveId" clId="{EE4B3CC8-0920-42BD-BD0D-337CC81534F1}" dt="2024-09-05T18:02:04.862" v="8198" actId="20577"/>
          <ac:spMkLst>
            <pc:docMk/>
            <pc:sldMk cId="3375280482" sldId="2599"/>
            <ac:spMk id="20" creationId="{82414D74-66D2-4C65-A48E-39F723FB2B2F}"/>
          </ac:spMkLst>
        </pc:spChg>
        <pc:spChg chg="mod">
          <ac:chgData name="Kim Warnick" userId="e2abc5c9aa355473" providerId="LiveId" clId="{EE4B3CC8-0920-42BD-BD0D-337CC81534F1}" dt="2024-09-05T18:02:49.466" v="8200" actId="20577"/>
          <ac:spMkLst>
            <pc:docMk/>
            <pc:sldMk cId="3375280482" sldId="2599"/>
            <ac:spMk id="21" creationId="{E4D7EF6E-37B1-4694-B769-3DDEC29D8381}"/>
          </ac:spMkLst>
        </pc:spChg>
        <pc:spChg chg="mod">
          <ac:chgData name="Kim Warnick" userId="e2abc5c9aa355473" providerId="LiveId" clId="{EE4B3CC8-0920-42BD-BD0D-337CC81534F1}" dt="2024-09-05T18:10:33.190" v="8282" actId="115"/>
          <ac:spMkLst>
            <pc:docMk/>
            <pc:sldMk cId="3375280482" sldId="2599"/>
            <ac:spMk id="22" creationId="{ABF89FBA-20AC-4FD7-833B-ADA0EEFFCADC}"/>
          </ac:spMkLst>
        </pc:spChg>
        <pc:spChg chg="add del mod">
          <ac:chgData name="Kim Warnick" userId="e2abc5c9aa355473" providerId="LiveId" clId="{EE4B3CC8-0920-42BD-BD0D-337CC81534F1}" dt="2024-09-05T15:41:11.388" v="3529" actId="931"/>
          <ac:spMkLst>
            <pc:docMk/>
            <pc:sldMk cId="3375280482" sldId="2599"/>
            <ac:spMk id="25" creationId="{9C7325B8-C997-BEBB-6508-0A330CBC0F85}"/>
          </ac:spMkLst>
        </pc:spChg>
        <pc:spChg chg="add del mod">
          <ac:chgData name="Kim Warnick" userId="e2abc5c9aa355473" providerId="LiveId" clId="{EE4B3CC8-0920-42BD-BD0D-337CC81534F1}" dt="2024-09-05T15:25:36.194" v="2836" actId="26606"/>
          <ac:spMkLst>
            <pc:docMk/>
            <pc:sldMk cId="3375280482" sldId="2599"/>
            <ac:spMk id="48" creationId="{930ED05F-8C54-FB2D-4E5C-A9C9D812A0F6}"/>
          </ac:spMkLst>
        </pc:spChg>
        <pc:spChg chg="add del">
          <ac:chgData name="Kim Warnick" userId="e2abc5c9aa355473" providerId="LiveId" clId="{EE4B3CC8-0920-42BD-BD0D-337CC81534F1}" dt="2024-09-05T15:26:10.205" v="2844" actId="478"/>
          <ac:spMkLst>
            <pc:docMk/>
            <pc:sldMk cId="3375280482" sldId="2599"/>
            <ac:spMk id="49" creationId="{2398654A-74D5-F997-53AA-8A71D7E5E29F}"/>
          </ac:spMkLst>
        </pc:spChg>
        <pc:spChg chg="del mod">
          <ac:chgData name="Kim Warnick" userId="e2abc5c9aa355473" providerId="LiveId" clId="{EE4B3CC8-0920-42BD-BD0D-337CC81534F1}" dt="2024-09-05T15:22:30.157" v="2633" actId="478"/>
          <ac:spMkLst>
            <pc:docMk/>
            <pc:sldMk cId="3375280482" sldId="2599"/>
            <ac:spMk id="66" creationId="{1AEF3ED8-A75C-4318-877C-139C98C0007D}"/>
          </ac:spMkLst>
        </pc:spChg>
        <pc:picChg chg="add mod ord">
          <ac:chgData name="Kim Warnick" userId="e2abc5c9aa355473" providerId="LiveId" clId="{EE4B3CC8-0920-42BD-BD0D-337CC81534F1}" dt="2024-09-05T15:30:11.921" v="3007" actId="167"/>
          <ac:picMkLst>
            <pc:docMk/>
            <pc:sldMk cId="3375280482" sldId="2599"/>
            <ac:picMk id="6" creationId="{CACAE835-C24C-5D3B-D6FD-ABFB217D6DEC}"/>
          </ac:picMkLst>
        </pc:picChg>
        <pc:picChg chg="add del mod">
          <ac:chgData name="Kim Warnick" userId="e2abc5c9aa355473" providerId="LiveId" clId="{EE4B3CC8-0920-42BD-BD0D-337CC81534F1}" dt="2024-09-05T15:34:22.660" v="3167" actId="478"/>
          <ac:picMkLst>
            <pc:docMk/>
            <pc:sldMk cId="3375280482" sldId="2599"/>
            <ac:picMk id="12" creationId="{9F5EBAEF-7A4F-C4E0-28FF-160C7F7AD3A4}"/>
          </ac:picMkLst>
        </pc:picChg>
        <pc:picChg chg="add mod">
          <ac:chgData name="Kim Warnick" userId="e2abc5c9aa355473" providerId="LiveId" clId="{EE4B3CC8-0920-42BD-BD0D-337CC81534F1}" dt="2024-09-05T15:34:34.330" v="3170" actId="962"/>
          <ac:picMkLst>
            <pc:docMk/>
            <pc:sldMk cId="3375280482" sldId="2599"/>
            <ac:picMk id="16" creationId="{49B24296-3C75-E614-6CB3-2DA770356AAA}"/>
          </ac:picMkLst>
        </pc:picChg>
        <pc:picChg chg="add mod">
          <ac:chgData name="Kim Warnick" userId="e2abc5c9aa355473" providerId="LiveId" clId="{EE4B3CC8-0920-42BD-BD0D-337CC81534F1}" dt="2024-09-05T15:37:49.489" v="3323" actId="962"/>
          <ac:picMkLst>
            <pc:docMk/>
            <pc:sldMk cId="3375280482" sldId="2599"/>
            <ac:picMk id="23" creationId="{5538BA5F-0B5F-7EBF-5D67-D6BAC70B79C7}"/>
          </ac:picMkLst>
        </pc:picChg>
        <pc:picChg chg="add mod">
          <ac:chgData name="Kim Warnick" userId="e2abc5c9aa355473" providerId="LiveId" clId="{EE4B3CC8-0920-42BD-BD0D-337CC81534F1}" dt="2024-09-05T15:41:12.638" v="3531" actId="962"/>
          <ac:picMkLst>
            <pc:docMk/>
            <pc:sldMk cId="3375280482" sldId="2599"/>
            <ac:picMk id="27" creationId="{C662A654-C730-A1C1-2765-6F125DF87427}"/>
          </ac:picMkLst>
        </pc:picChg>
        <pc:picChg chg="add del">
          <ac:chgData name="Kim Warnick" userId="e2abc5c9aa355473" providerId="LiveId" clId="{EE4B3CC8-0920-42BD-BD0D-337CC81534F1}" dt="2024-09-05T15:41:00.685" v="3527" actId="478"/>
          <ac:picMkLst>
            <pc:docMk/>
            <pc:sldMk cId="3375280482" sldId="2599"/>
            <ac:picMk id="40" creationId="{00000000-0000-0000-0000-000000000000}"/>
          </ac:picMkLst>
        </pc:picChg>
        <pc:picChg chg="add del mod">
          <ac:chgData name="Kim Warnick" userId="e2abc5c9aa355473" providerId="LiveId" clId="{EE4B3CC8-0920-42BD-BD0D-337CC81534F1}" dt="2024-09-05T15:26:03.222" v="2841" actId="26606"/>
          <ac:picMkLst>
            <pc:docMk/>
            <pc:sldMk cId="3375280482" sldId="2599"/>
            <ac:picMk id="40" creationId="{00000000-0000-0000-0000-000000000000}"/>
          </ac:picMkLst>
        </pc:picChg>
        <pc:picChg chg="add del mod">
          <ac:chgData name="Kim Warnick" userId="e2abc5c9aa355473" providerId="LiveId" clId="{EE4B3CC8-0920-42BD-BD0D-337CC81534F1}" dt="2024-09-05T15:26:03.222" v="2841" actId="26606"/>
          <ac:picMkLst>
            <pc:docMk/>
            <pc:sldMk cId="3375280482" sldId="2599"/>
            <ac:picMk id="41" creationId="{00000000-0000-0000-0000-000000000000}"/>
          </ac:picMkLst>
        </pc:picChg>
        <pc:picChg chg="add del">
          <ac:chgData name="Kim Warnick" userId="e2abc5c9aa355473" providerId="LiveId" clId="{EE4B3CC8-0920-42BD-BD0D-337CC81534F1}" dt="2024-09-05T15:36:23.662" v="3320" actId="478"/>
          <ac:picMkLst>
            <pc:docMk/>
            <pc:sldMk cId="3375280482" sldId="2599"/>
            <ac:picMk id="41" creationId="{00000000-0000-0000-0000-000000000000}"/>
          </ac:picMkLst>
        </pc:picChg>
        <pc:picChg chg="add del">
          <ac:chgData name="Kim Warnick" userId="e2abc5c9aa355473" providerId="LiveId" clId="{EE4B3CC8-0920-42BD-BD0D-337CC81534F1}" dt="2024-09-05T15:33:29.082" v="3159" actId="478"/>
          <ac:picMkLst>
            <pc:docMk/>
            <pc:sldMk cId="3375280482" sldId="2599"/>
            <ac:picMk id="42" creationId="{00000000-0000-0000-0000-000000000000}"/>
          </ac:picMkLst>
        </pc:picChg>
        <pc:picChg chg="add del mod">
          <ac:chgData name="Kim Warnick" userId="e2abc5c9aa355473" providerId="LiveId" clId="{EE4B3CC8-0920-42BD-BD0D-337CC81534F1}" dt="2024-09-05T15:26:03.222" v="2841" actId="26606"/>
          <ac:picMkLst>
            <pc:docMk/>
            <pc:sldMk cId="3375280482" sldId="2599"/>
            <ac:picMk id="42" creationId="{00000000-0000-0000-0000-000000000000}"/>
          </ac:picMkLst>
        </pc:picChg>
        <pc:picChg chg="add del mod">
          <ac:chgData name="Kim Warnick" userId="e2abc5c9aa355473" providerId="LiveId" clId="{EE4B3CC8-0920-42BD-BD0D-337CC81534F1}" dt="2024-09-05T15:26:03.222" v="2841" actId="26606"/>
          <ac:picMkLst>
            <pc:docMk/>
            <pc:sldMk cId="3375280482" sldId="2599"/>
            <ac:picMk id="43" creationId="{00000000-0000-0000-0000-000000000000}"/>
          </ac:picMkLst>
        </pc:picChg>
        <pc:picChg chg="add del">
          <ac:chgData name="Kim Warnick" userId="e2abc5c9aa355473" providerId="LiveId" clId="{EE4B3CC8-0920-42BD-BD0D-337CC81534F1}" dt="2024-09-05T15:26:57.198" v="2847" actId="478"/>
          <ac:picMkLst>
            <pc:docMk/>
            <pc:sldMk cId="3375280482" sldId="2599"/>
            <ac:picMk id="43" creationId="{00000000-0000-0000-0000-000000000000}"/>
          </ac:picMkLst>
        </pc:picChg>
        <pc:picChg chg="add del mod ord replId">
          <ac:chgData name="Kim Warnick" userId="e2abc5c9aa355473" providerId="LiveId" clId="{EE4B3CC8-0920-42BD-BD0D-337CC81534F1}" dt="2024-09-05T15:26:03.238" v="2843" actId="26606"/>
          <ac:picMkLst>
            <pc:docMk/>
            <pc:sldMk cId="3375280482" sldId="2599"/>
            <ac:picMk id="50" creationId="{00000000-0000-0000-0000-000000000000}"/>
          </ac:picMkLst>
        </pc:picChg>
        <pc:picChg chg="add del mod ord replId">
          <ac:chgData name="Kim Warnick" userId="e2abc5c9aa355473" providerId="LiveId" clId="{EE4B3CC8-0920-42BD-BD0D-337CC81534F1}" dt="2024-09-05T15:26:03.238" v="2843" actId="26606"/>
          <ac:picMkLst>
            <pc:docMk/>
            <pc:sldMk cId="3375280482" sldId="2599"/>
            <ac:picMk id="51" creationId="{00000000-0000-0000-0000-000000000000}"/>
          </ac:picMkLst>
        </pc:picChg>
        <pc:picChg chg="add del mod ord replId">
          <ac:chgData name="Kim Warnick" userId="e2abc5c9aa355473" providerId="LiveId" clId="{EE4B3CC8-0920-42BD-BD0D-337CC81534F1}" dt="2024-09-05T15:26:03.238" v="2843" actId="26606"/>
          <ac:picMkLst>
            <pc:docMk/>
            <pc:sldMk cId="3375280482" sldId="2599"/>
            <ac:picMk id="52" creationId="{00000000-0000-0000-0000-000000000000}"/>
          </ac:picMkLst>
        </pc:picChg>
        <pc:picChg chg="add del mod replId">
          <ac:chgData name="Kim Warnick" userId="e2abc5c9aa355473" providerId="LiveId" clId="{EE4B3CC8-0920-42BD-BD0D-337CC81534F1}" dt="2024-09-05T15:26:03.238" v="2843" actId="26606"/>
          <ac:picMkLst>
            <pc:docMk/>
            <pc:sldMk cId="3375280482" sldId="2599"/>
            <ac:picMk id="53" creationId="{00000000-0000-0000-0000-000000000000}"/>
          </ac:picMkLst>
        </pc:picChg>
      </pc:sldChg>
      <pc:sldChg chg="addSp delSp modSp new mod modClrScheme chgLayout">
        <pc:chgData name="Kim Warnick" userId="e2abc5c9aa355473" providerId="LiveId" clId="{EE4B3CC8-0920-42BD-BD0D-337CC81534F1}" dt="2024-09-05T19:44:16.534" v="9377" actId="14100"/>
        <pc:sldMkLst>
          <pc:docMk/>
          <pc:sldMk cId="1893584355" sldId="2600"/>
        </pc:sldMkLst>
        <pc:spChg chg="del">
          <ac:chgData name="Kim Warnick" userId="e2abc5c9aa355473" providerId="LiveId" clId="{EE4B3CC8-0920-42BD-BD0D-337CC81534F1}" dt="2024-09-05T18:29:48.939" v="8742" actId="26606"/>
          <ac:spMkLst>
            <pc:docMk/>
            <pc:sldMk cId="1893584355" sldId="2600"/>
            <ac:spMk id="2" creationId="{D4C1B987-221C-992D-91E0-7092FC8B5638}"/>
          </ac:spMkLst>
        </pc:spChg>
        <pc:spChg chg="del">
          <ac:chgData name="Kim Warnick" userId="e2abc5c9aa355473" providerId="LiveId" clId="{EE4B3CC8-0920-42BD-BD0D-337CC81534F1}" dt="2024-09-05T18:29:48.939" v="8742" actId="26606"/>
          <ac:spMkLst>
            <pc:docMk/>
            <pc:sldMk cId="1893584355" sldId="2600"/>
            <ac:spMk id="3" creationId="{3A599B68-F51C-9BF1-44D6-A97E72B721FF}"/>
          </ac:spMkLst>
        </pc:spChg>
        <pc:spChg chg="del">
          <ac:chgData name="Kim Warnick" userId="e2abc5c9aa355473" providerId="LiveId" clId="{EE4B3CC8-0920-42BD-BD0D-337CC81534F1}" dt="2024-09-05T18:29:48.939" v="8742" actId="26606"/>
          <ac:spMkLst>
            <pc:docMk/>
            <pc:sldMk cId="1893584355" sldId="2600"/>
            <ac:spMk id="4" creationId="{48C67775-DB7E-F70A-6ACC-5D9716BF4DFD}"/>
          </ac:spMkLst>
        </pc:spChg>
        <pc:spChg chg="del">
          <ac:chgData name="Kim Warnick" userId="e2abc5c9aa355473" providerId="LiveId" clId="{EE4B3CC8-0920-42BD-BD0D-337CC81534F1}" dt="2024-09-05T18:29:48.939" v="8742" actId="26606"/>
          <ac:spMkLst>
            <pc:docMk/>
            <pc:sldMk cId="1893584355" sldId="2600"/>
            <ac:spMk id="5" creationId="{D35F2722-B0C1-6007-44E4-A817488ADD20}"/>
          </ac:spMkLst>
        </pc:spChg>
        <pc:spChg chg="del">
          <ac:chgData name="Kim Warnick" userId="e2abc5c9aa355473" providerId="LiveId" clId="{EE4B3CC8-0920-42BD-BD0D-337CC81534F1}" dt="2024-09-05T18:29:48.939" v="8742" actId="26606"/>
          <ac:spMkLst>
            <pc:docMk/>
            <pc:sldMk cId="1893584355" sldId="2600"/>
            <ac:spMk id="6" creationId="{34AF5626-6845-EFF4-AC89-298C9BEE262C}"/>
          </ac:spMkLst>
        </pc:spChg>
        <pc:spChg chg="del">
          <ac:chgData name="Kim Warnick" userId="e2abc5c9aa355473" providerId="LiveId" clId="{EE4B3CC8-0920-42BD-BD0D-337CC81534F1}" dt="2024-09-05T18:29:48.939" v="8742" actId="26606"/>
          <ac:spMkLst>
            <pc:docMk/>
            <pc:sldMk cId="1893584355" sldId="2600"/>
            <ac:spMk id="7" creationId="{E02E07DB-DEF7-B95F-7911-4E3D42967994}"/>
          </ac:spMkLst>
        </pc:spChg>
        <pc:spChg chg="del">
          <ac:chgData name="Kim Warnick" userId="e2abc5c9aa355473" providerId="LiveId" clId="{EE4B3CC8-0920-42BD-BD0D-337CC81534F1}" dt="2024-09-05T18:29:48.939" v="8742" actId="26606"/>
          <ac:spMkLst>
            <pc:docMk/>
            <pc:sldMk cId="1893584355" sldId="2600"/>
            <ac:spMk id="8" creationId="{5B32962B-F61A-7717-AFCD-01484DBA8ABB}"/>
          </ac:spMkLst>
        </pc:spChg>
        <pc:spChg chg="del">
          <ac:chgData name="Kim Warnick" userId="e2abc5c9aa355473" providerId="LiveId" clId="{EE4B3CC8-0920-42BD-BD0D-337CC81534F1}" dt="2024-09-05T18:29:48.939" v="8742" actId="26606"/>
          <ac:spMkLst>
            <pc:docMk/>
            <pc:sldMk cId="1893584355" sldId="2600"/>
            <ac:spMk id="9" creationId="{5BC850AE-883F-8571-89F9-10ADF707F278}"/>
          </ac:spMkLst>
        </pc:spChg>
        <pc:spChg chg="mod">
          <ac:chgData name="Kim Warnick" userId="e2abc5c9aa355473" providerId="LiveId" clId="{EE4B3CC8-0920-42BD-BD0D-337CC81534F1}" dt="2024-09-05T19:44:16.534" v="9377" actId="14100"/>
          <ac:spMkLst>
            <pc:docMk/>
            <pc:sldMk cId="1893584355" sldId="2600"/>
            <ac:spMk id="10" creationId="{92D2B3F1-C13B-0F36-3EF7-4E6A80FD3C53}"/>
          </ac:spMkLst>
        </pc:spChg>
        <pc:spChg chg="del">
          <ac:chgData name="Kim Warnick" userId="e2abc5c9aa355473" providerId="LiveId" clId="{EE4B3CC8-0920-42BD-BD0D-337CC81534F1}" dt="2024-09-05T18:29:48.939" v="8742" actId="26606"/>
          <ac:spMkLst>
            <pc:docMk/>
            <pc:sldMk cId="1893584355" sldId="2600"/>
            <ac:spMk id="11" creationId="{201EF0AE-9BBC-E482-B89B-0DA0C85399A4}"/>
          </ac:spMkLst>
        </pc:spChg>
        <pc:spChg chg="del">
          <ac:chgData name="Kim Warnick" userId="e2abc5c9aa355473" providerId="LiveId" clId="{EE4B3CC8-0920-42BD-BD0D-337CC81534F1}" dt="2024-09-05T18:29:48.939" v="8742" actId="26606"/>
          <ac:spMkLst>
            <pc:docMk/>
            <pc:sldMk cId="1893584355" sldId="2600"/>
            <ac:spMk id="12" creationId="{0524F0A2-8451-DAE1-7A94-096F7C5860B9}"/>
          </ac:spMkLst>
        </pc:spChg>
        <pc:spChg chg="add mod">
          <ac:chgData name="Kim Warnick" userId="e2abc5c9aa355473" providerId="LiveId" clId="{EE4B3CC8-0920-42BD-BD0D-337CC81534F1}" dt="2024-09-05T18:46:55.045" v="9045" actId="113"/>
          <ac:spMkLst>
            <pc:docMk/>
            <pc:sldMk cId="1893584355" sldId="2600"/>
            <ac:spMk id="17" creationId="{2C80749B-41CD-9788-A080-FC7E94F8817A}"/>
          </ac:spMkLst>
        </pc:spChg>
        <pc:spChg chg="add mod">
          <ac:chgData name="Kim Warnick" userId="e2abc5c9aa355473" providerId="LiveId" clId="{EE4B3CC8-0920-42BD-BD0D-337CC81534F1}" dt="2024-09-05T18:46:27.998" v="9043" actId="255"/>
          <ac:spMkLst>
            <pc:docMk/>
            <pc:sldMk cId="1893584355" sldId="2600"/>
            <ac:spMk id="19" creationId="{5171692F-4686-415F-BA3C-39924F21FD7E}"/>
          </ac:spMkLst>
        </pc:spChg>
      </pc:sldChg>
      <pc:sldChg chg="addSp delSp modSp add mod ord">
        <pc:chgData name="Kim Warnick" userId="e2abc5c9aa355473" providerId="LiveId" clId="{EE4B3CC8-0920-42BD-BD0D-337CC81534F1}" dt="2024-09-05T19:31:30.757" v="9331" actId="6549"/>
        <pc:sldMkLst>
          <pc:docMk/>
          <pc:sldMk cId="1256930387" sldId="2601"/>
        </pc:sldMkLst>
        <pc:spChg chg="add del mod">
          <ac:chgData name="Kim Warnick" userId="e2abc5c9aa355473" providerId="LiveId" clId="{EE4B3CC8-0920-42BD-BD0D-337CC81534F1}" dt="2024-09-05T15:46:45.834" v="3610" actId="931"/>
          <ac:spMkLst>
            <pc:docMk/>
            <pc:sldMk cId="1256930387" sldId="2601"/>
            <ac:spMk id="4" creationId="{DCC93277-43D8-8FF3-3D6A-5100111E3EF1}"/>
          </ac:spMkLst>
        </pc:spChg>
        <pc:spChg chg="add del mod">
          <ac:chgData name="Kim Warnick" userId="e2abc5c9aa355473" providerId="LiveId" clId="{EE4B3CC8-0920-42BD-BD0D-337CC81534F1}" dt="2024-09-05T15:47:46.843" v="3616" actId="931"/>
          <ac:spMkLst>
            <pc:docMk/>
            <pc:sldMk cId="1256930387" sldId="2601"/>
            <ac:spMk id="8" creationId="{6EED053C-FC45-0A77-EAEF-9435C1D9A93B}"/>
          </ac:spMkLst>
        </pc:spChg>
        <pc:spChg chg="add del mod">
          <ac:chgData name="Kim Warnick" userId="e2abc5c9aa355473" providerId="LiveId" clId="{EE4B3CC8-0920-42BD-BD0D-337CC81534F1}" dt="2024-09-05T15:48:47.549" v="3622" actId="931"/>
          <ac:spMkLst>
            <pc:docMk/>
            <pc:sldMk cId="1256930387" sldId="2601"/>
            <ac:spMk id="12" creationId="{73AC765B-C939-2CB7-D413-8E0C91ABF816}"/>
          </ac:spMkLst>
        </pc:spChg>
        <pc:spChg chg="mod">
          <ac:chgData name="Kim Warnick" userId="e2abc5c9aa355473" providerId="LiveId" clId="{EE4B3CC8-0920-42BD-BD0D-337CC81534F1}" dt="2024-09-05T15:53:08.946" v="3773" actId="20577"/>
          <ac:spMkLst>
            <pc:docMk/>
            <pc:sldMk cId="1256930387" sldId="2601"/>
            <ac:spMk id="20" creationId="{72E61A05-DF82-38DA-D02A-D7A6BB901559}"/>
          </ac:spMkLst>
        </pc:spChg>
        <pc:spChg chg="mod">
          <ac:chgData name="Kim Warnick" userId="e2abc5c9aa355473" providerId="LiveId" clId="{EE4B3CC8-0920-42BD-BD0D-337CC81534F1}" dt="2024-09-05T18:11:12.350" v="8294" actId="20577"/>
          <ac:spMkLst>
            <pc:docMk/>
            <pc:sldMk cId="1256930387" sldId="2601"/>
            <ac:spMk id="22" creationId="{6E7FC57B-C8A3-B1C5-DD9C-1FD9A073417D}"/>
          </ac:spMkLst>
        </pc:spChg>
        <pc:spChg chg="mod">
          <ac:chgData name="Kim Warnick" userId="e2abc5c9aa355473" providerId="LiveId" clId="{EE4B3CC8-0920-42BD-BD0D-337CC81534F1}" dt="2024-09-05T18:11:35.764" v="8312" actId="20577"/>
          <ac:spMkLst>
            <pc:docMk/>
            <pc:sldMk cId="1256930387" sldId="2601"/>
            <ac:spMk id="23" creationId="{E74B9248-3E79-21DF-8DF9-15ADF93E665A}"/>
          </ac:spMkLst>
        </pc:spChg>
        <pc:spChg chg="mod">
          <ac:chgData name="Kim Warnick" userId="e2abc5c9aa355473" providerId="LiveId" clId="{EE4B3CC8-0920-42BD-BD0D-337CC81534F1}" dt="2024-09-05T15:59:53.862" v="4353" actId="20577"/>
          <ac:spMkLst>
            <pc:docMk/>
            <pc:sldMk cId="1256930387" sldId="2601"/>
            <ac:spMk id="24" creationId="{271C96EE-003C-B666-0B69-C82AE87BF7F5}"/>
          </ac:spMkLst>
        </pc:spChg>
        <pc:spChg chg="mod">
          <ac:chgData name="Kim Warnick" userId="e2abc5c9aa355473" providerId="LiveId" clId="{EE4B3CC8-0920-42BD-BD0D-337CC81534F1}" dt="2024-09-05T19:31:30.757" v="9331" actId="6549"/>
          <ac:spMkLst>
            <pc:docMk/>
            <pc:sldMk cId="1256930387" sldId="2601"/>
            <ac:spMk id="25" creationId="{2A003F04-EA75-98F4-FB07-B0A152915A95}"/>
          </ac:spMkLst>
        </pc:spChg>
        <pc:picChg chg="del">
          <ac:chgData name="Kim Warnick" userId="e2abc5c9aa355473" providerId="LiveId" clId="{EE4B3CC8-0920-42BD-BD0D-337CC81534F1}" dt="2024-09-05T15:46:38.806" v="3609" actId="478"/>
          <ac:picMkLst>
            <pc:docMk/>
            <pc:sldMk cId="1256930387" sldId="2601"/>
            <ac:picMk id="3" creationId="{AC2DEDFE-6531-5E3F-ADA7-0A4694FFB982}"/>
          </ac:picMkLst>
        </pc:picChg>
        <pc:picChg chg="add del mod">
          <ac:chgData name="Kim Warnick" userId="e2abc5c9aa355473" providerId="LiveId" clId="{EE4B3CC8-0920-42BD-BD0D-337CC81534F1}" dt="2024-09-05T15:46:53.963" v="3615" actId="478"/>
          <ac:picMkLst>
            <pc:docMk/>
            <pc:sldMk cId="1256930387" sldId="2601"/>
            <ac:picMk id="6" creationId="{2E1D50D3-B8C6-8DC1-33D0-C2E8F6E50F8F}"/>
          </ac:picMkLst>
        </pc:picChg>
        <pc:picChg chg="add del mod">
          <ac:chgData name="Kim Warnick" userId="e2abc5c9aa355473" providerId="LiveId" clId="{EE4B3CC8-0920-42BD-BD0D-337CC81534F1}" dt="2024-09-05T15:48:37.532" v="3621" actId="478"/>
          <ac:picMkLst>
            <pc:docMk/>
            <pc:sldMk cId="1256930387" sldId="2601"/>
            <ac:picMk id="10" creationId="{5C1798E2-A26C-1A83-9FAF-B481EDCDCE6E}"/>
          </ac:picMkLst>
        </pc:picChg>
        <pc:picChg chg="add mod">
          <ac:chgData name="Kim Warnick" userId="e2abc5c9aa355473" providerId="LiveId" clId="{EE4B3CC8-0920-42BD-BD0D-337CC81534F1}" dt="2024-09-05T15:48:49.718" v="3626" actId="962"/>
          <ac:picMkLst>
            <pc:docMk/>
            <pc:sldMk cId="1256930387" sldId="2601"/>
            <ac:picMk id="14" creationId="{E06270BF-D98B-5CA2-4B62-03B229AC043A}"/>
          </ac:picMkLst>
        </pc:picChg>
      </pc:sldChg>
      <pc:sldChg chg="addSp delSp modSp add mod ord modClrScheme chgLayout">
        <pc:chgData name="Kim Warnick" userId="e2abc5c9aa355473" providerId="LiveId" clId="{EE4B3CC8-0920-42BD-BD0D-337CC81534F1}" dt="2024-09-05T18:17:42.072" v="8446" actId="20577"/>
        <pc:sldMkLst>
          <pc:docMk/>
          <pc:sldMk cId="2680867049" sldId="2602"/>
        </pc:sldMkLst>
        <pc:spChg chg="add del mod">
          <ac:chgData name="Kim Warnick" userId="e2abc5c9aa355473" providerId="LiveId" clId="{EE4B3CC8-0920-42BD-BD0D-337CC81534F1}" dt="2024-09-05T16:13:31.485" v="4537" actId="478"/>
          <ac:spMkLst>
            <pc:docMk/>
            <pc:sldMk cId="2680867049" sldId="2602"/>
            <ac:spMk id="8" creationId="{E1B429DE-3CB9-F01D-CD7C-A0C06F9093D0}"/>
          </ac:spMkLst>
        </pc:spChg>
        <pc:spChg chg="add del mod">
          <ac:chgData name="Kim Warnick" userId="e2abc5c9aa355473" providerId="LiveId" clId="{EE4B3CC8-0920-42BD-BD0D-337CC81534F1}" dt="2024-09-05T16:13:33.844" v="4538" actId="478"/>
          <ac:spMkLst>
            <pc:docMk/>
            <pc:sldMk cId="2680867049" sldId="2602"/>
            <ac:spMk id="10" creationId="{5BA66755-3E66-4D54-01F1-BD0BEC64CD9D}"/>
          </ac:spMkLst>
        </pc:spChg>
        <pc:spChg chg="add del mod">
          <ac:chgData name="Kim Warnick" userId="e2abc5c9aa355473" providerId="LiveId" clId="{EE4B3CC8-0920-42BD-BD0D-337CC81534F1}" dt="2024-09-05T16:24:44.941" v="5207"/>
          <ac:spMkLst>
            <pc:docMk/>
            <pc:sldMk cId="2680867049" sldId="2602"/>
            <ac:spMk id="11" creationId="{C8E4BC92-D9DA-AED6-56AB-AAAE01B67899}"/>
          </ac:spMkLst>
        </pc:spChg>
        <pc:spChg chg="del mod">
          <ac:chgData name="Kim Warnick" userId="e2abc5c9aa355473" providerId="LiveId" clId="{EE4B3CC8-0920-42BD-BD0D-337CC81534F1}" dt="2024-09-05T16:13:25.863" v="4536" actId="478"/>
          <ac:spMkLst>
            <pc:docMk/>
            <pc:sldMk cId="2680867049" sldId="2602"/>
            <ac:spMk id="54" creationId="{2B77180C-6B8C-3A6D-3EAB-A0CD1E313501}"/>
          </ac:spMkLst>
        </pc:spChg>
        <pc:spChg chg="mod">
          <ac:chgData name="Kim Warnick" userId="e2abc5c9aa355473" providerId="LiveId" clId="{EE4B3CC8-0920-42BD-BD0D-337CC81534F1}" dt="2024-09-05T18:17:42.072" v="8446" actId="20577"/>
          <ac:spMkLst>
            <pc:docMk/>
            <pc:sldMk cId="2680867049" sldId="2602"/>
            <ac:spMk id="56" creationId="{FCB10851-C47C-437D-38E2-F83BBAA9A70D}"/>
          </ac:spMkLst>
        </pc:spChg>
        <pc:spChg chg="del mod ord">
          <ac:chgData name="Kim Warnick" userId="e2abc5c9aa355473" providerId="LiveId" clId="{EE4B3CC8-0920-42BD-BD0D-337CC81534F1}" dt="2024-09-05T16:13:20.518" v="4534" actId="478"/>
          <ac:spMkLst>
            <pc:docMk/>
            <pc:sldMk cId="2680867049" sldId="2602"/>
            <ac:spMk id="58" creationId="{B5A3C8C7-9A67-316E-617A-4E44BC9ACB63}"/>
          </ac:spMkLst>
        </pc:spChg>
        <pc:spChg chg="mod">
          <ac:chgData name="Kim Warnick" userId="e2abc5c9aa355473" providerId="LiveId" clId="{EE4B3CC8-0920-42BD-BD0D-337CC81534F1}" dt="2024-09-05T18:17:26.984" v="8444" actId="20577"/>
          <ac:spMkLst>
            <pc:docMk/>
            <pc:sldMk cId="2680867049" sldId="2602"/>
            <ac:spMk id="60" creationId="{05500033-6115-8A99-3A50-E9A0BE85ECB9}"/>
          </ac:spMkLst>
        </pc:spChg>
        <pc:spChg chg="add del mod">
          <ac:chgData name="Kim Warnick" userId="e2abc5c9aa355473" providerId="LiveId" clId="{EE4B3CC8-0920-42BD-BD0D-337CC81534F1}" dt="2024-09-05T16:12:40.539" v="4503" actId="26606"/>
          <ac:spMkLst>
            <pc:docMk/>
            <pc:sldMk cId="2680867049" sldId="2602"/>
            <ac:spMk id="65" creationId="{3B4ADD9E-2B3B-5081-1698-11A2254E2883}"/>
          </ac:spMkLst>
        </pc:spChg>
        <pc:spChg chg="add del mod">
          <ac:chgData name="Kim Warnick" userId="e2abc5c9aa355473" providerId="LiveId" clId="{EE4B3CC8-0920-42BD-BD0D-337CC81534F1}" dt="2024-09-05T16:12:40.539" v="4503" actId="26606"/>
          <ac:spMkLst>
            <pc:docMk/>
            <pc:sldMk cId="2680867049" sldId="2602"/>
            <ac:spMk id="67" creationId="{4A944DAB-914D-E9F7-169B-16A86A62F7B3}"/>
          </ac:spMkLst>
        </pc:spChg>
        <pc:spChg chg="add del mod">
          <ac:chgData name="Kim Warnick" userId="e2abc5c9aa355473" providerId="LiveId" clId="{EE4B3CC8-0920-42BD-BD0D-337CC81534F1}" dt="2024-09-05T16:12:40.539" v="4503" actId="26606"/>
          <ac:spMkLst>
            <pc:docMk/>
            <pc:sldMk cId="2680867049" sldId="2602"/>
            <ac:spMk id="69" creationId="{BBA11B9C-4DDC-344F-A64A-254F811DB0B6}"/>
          </ac:spMkLst>
        </pc:spChg>
        <pc:spChg chg="add del mod">
          <ac:chgData name="Kim Warnick" userId="e2abc5c9aa355473" providerId="LiveId" clId="{EE4B3CC8-0920-42BD-BD0D-337CC81534F1}" dt="2024-09-05T16:12:40.539" v="4503" actId="26606"/>
          <ac:spMkLst>
            <pc:docMk/>
            <pc:sldMk cId="2680867049" sldId="2602"/>
            <ac:spMk id="71" creationId="{2F0A9C1A-A871-245B-56BE-89B94AC2FBF5}"/>
          </ac:spMkLst>
        </pc:spChg>
        <pc:spChg chg="add del mod">
          <ac:chgData name="Kim Warnick" userId="e2abc5c9aa355473" providerId="LiveId" clId="{EE4B3CC8-0920-42BD-BD0D-337CC81534F1}" dt="2024-09-05T16:12:40.539" v="4503" actId="26606"/>
          <ac:spMkLst>
            <pc:docMk/>
            <pc:sldMk cId="2680867049" sldId="2602"/>
            <ac:spMk id="73" creationId="{66AE24B7-7EEC-73A7-F439-DAA4E69C6222}"/>
          </ac:spMkLst>
        </pc:spChg>
        <pc:spChg chg="add del mod">
          <ac:chgData name="Kim Warnick" userId="e2abc5c9aa355473" providerId="LiveId" clId="{EE4B3CC8-0920-42BD-BD0D-337CC81534F1}" dt="2024-09-05T16:12:40.539" v="4503" actId="26606"/>
          <ac:spMkLst>
            <pc:docMk/>
            <pc:sldMk cId="2680867049" sldId="2602"/>
            <ac:spMk id="75" creationId="{A630A50A-FD79-C486-9664-54A7FEC07637}"/>
          </ac:spMkLst>
        </pc:spChg>
        <pc:picChg chg="add del mod">
          <ac:chgData name="Kim Warnick" userId="e2abc5c9aa355473" providerId="LiveId" clId="{EE4B3CC8-0920-42BD-BD0D-337CC81534F1}" dt="2024-09-05T16:09:27.526" v="4485" actId="478"/>
          <ac:picMkLst>
            <pc:docMk/>
            <pc:sldMk cId="2680867049" sldId="2602"/>
            <ac:picMk id="3" creationId="{58860B04-FE82-A213-BA62-E9EF63B42C2D}"/>
          </ac:picMkLst>
        </pc:picChg>
        <pc:picChg chg="del">
          <ac:chgData name="Kim Warnick" userId="e2abc5c9aa355473" providerId="LiveId" clId="{EE4B3CC8-0920-42BD-BD0D-337CC81534F1}" dt="2024-09-05T16:04:37.165" v="4475" actId="478"/>
          <ac:picMkLst>
            <pc:docMk/>
            <pc:sldMk cId="2680867049" sldId="2602"/>
            <ac:picMk id="5" creationId="{4049F9FB-E569-0D40-F322-419A2D74ED35}"/>
          </ac:picMkLst>
        </pc:picChg>
        <pc:picChg chg="add mod ord">
          <ac:chgData name="Kim Warnick" userId="e2abc5c9aa355473" providerId="LiveId" clId="{EE4B3CC8-0920-42BD-BD0D-337CC81534F1}" dt="2024-09-05T16:15:20.258" v="4545" actId="14100"/>
          <ac:picMkLst>
            <pc:docMk/>
            <pc:sldMk cId="2680867049" sldId="2602"/>
            <ac:picMk id="6" creationId="{82613F37-E522-C138-9394-AB096380389F}"/>
          </ac:picMkLst>
        </pc:picChg>
      </pc:sldChg>
      <pc:sldChg chg="addSp delSp modSp add mod ord">
        <pc:chgData name="Kim Warnick" userId="e2abc5c9aa355473" providerId="LiveId" clId="{EE4B3CC8-0920-42BD-BD0D-337CC81534F1}" dt="2024-09-05T18:26:11.002" v="8719" actId="20577"/>
        <pc:sldMkLst>
          <pc:docMk/>
          <pc:sldMk cId="2491767448" sldId="2603"/>
        </pc:sldMkLst>
        <pc:spChg chg="add mod">
          <ac:chgData name="Kim Warnick" userId="e2abc5c9aa355473" providerId="LiveId" clId="{EE4B3CC8-0920-42BD-BD0D-337CC81534F1}" dt="2024-09-05T18:26:11.002" v="8719" actId="20577"/>
          <ac:spMkLst>
            <pc:docMk/>
            <pc:sldMk cId="2491767448" sldId="2603"/>
            <ac:spMk id="3" creationId="{9D0DB84A-BC9C-4E98-4E49-1FD805A6A6DB}"/>
          </ac:spMkLst>
        </pc:spChg>
        <pc:spChg chg="mod">
          <ac:chgData name="Kim Warnick" userId="e2abc5c9aa355473" providerId="LiveId" clId="{EE4B3CC8-0920-42BD-BD0D-337CC81534F1}" dt="2024-09-05T17:02:03.941" v="7318" actId="20577"/>
          <ac:spMkLst>
            <pc:docMk/>
            <pc:sldMk cId="2491767448" sldId="2603"/>
            <ac:spMk id="20" creationId="{F5B21603-1B34-3647-BF0B-0DD0F8505CA0}"/>
          </ac:spMkLst>
        </pc:spChg>
        <pc:spChg chg="mod">
          <ac:chgData name="Kim Warnick" userId="e2abc5c9aa355473" providerId="LiveId" clId="{EE4B3CC8-0920-42BD-BD0D-337CC81534F1}" dt="2024-09-05T18:18:15.235" v="8448" actId="14100"/>
          <ac:spMkLst>
            <pc:docMk/>
            <pc:sldMk cId="2491767448" sldId="2603"/>
            <ac:spMk id="22" creationId="{AB949F55-C892-4661-47F0-EFF7241F4CB4}"/>
          </ac:spMkLst>
        </pc:spChg>
        <pc:spChg chg="mod">
          <ac:chgData name="Kim Warnick" userId="e2abc5c9aa355473" providerId="LiveId" clId="{EE4B3CC8-0920-42BD-BD0D-337CC81534F1}" dt="2024-09-05T18:19:10.295" v="8459" actId="14100"/>
          <ac:spMkLst>
            <pc:docMk/>
            <pc:sldMk cId="2491767448" sldId="2603"/>
            <ac:spMk id="24" creationId="{2C6F5A28-05E9-03B5-2193-16DF278BEAAF}"/>
          </ac:spMkLst>
        </pc:spChg>
        <pc:spChg chg="del mod">
          <ac:chgData name="Kim Warnick" userId="e2abc5c9aa355473" providerId="LiveId" clId="{EE4B3CC8-0920-42BD-BD0D-337CC81534F1}" dt="2024-09-05T16:47:33.981" v="6031" actId="478"/>
          <ac:spMkLst>
            <pc:docMk/>
            <pc:sldMk cId="2491767448" sldId="2603"/>
            <ac:spMk id="28" creationId="{118ACA2E-5EEE-CF3C-8632-663A2B786031}"/>
          </ac:spMkLst>
        </pc:spChg>
        <pc:spChg chg="mod">
          <ac:chgData name="Kim Warnick" userId="e2abc5c9aa355473" providerId="LiveId" clId="{EE4B3CC8-0920-42BD-BD0D-337CC81534F1}" dt="2024-09-05T16:40:56.186" v="5719" actId="14100"/>
          <ac:spMkLst>
            <pc:docMk/>
            <pc:sldMk cId="2491767448" sldId="2603"/>
            <ac:spMk id="30" creationId="{2A7837AA-C98E-4585-1E3F-67A3708D5E5C}"/>
          </ac:spMkLst>
        </pc:spChg>
        <pc:picChg chg="del mod">
          <ac:chgData name="Kim Warnick" userId="e2abc5c9aa355473" providerId="LiveId" clId="{EE4B3CC8-0920-42BD-BD0D-337CC81534F1}" dt="2024-09-05T16:35:36.862" v="5343" actId="478"/>
          <ac:picMkLst>
            <pc:docMk/>
            <pc:sldMk cId="2491767448" sldId="2603"/>
            <ac:picMk id="5" creationId="{151F4806-D995-7879-5CA9-1EFA5BC2424F}"/>
          </ac:picMkLst>
        </pc:picChg>
      </pc:sldChg>
      <pc:sldChg chg="addSp delSp modSp add del mod ord modClrScheme chgLayout">
        <pc:chgData name="Kim Warnick" userId="e2abc5c9aa355473" providerId="LiveId" clId="{EE4B3CC8-0920-42BD-BD0D-337CC81534F1}" dt="2024-09-05T19:09:14.003" v="9123" actId="47"/>
        <pc:sldMkLst>
          <pc:docMk/>
          <pc:sldMk cId="636210846" sldId="2604"/>
        </pc:sldMkLst>
        <pc:spChg chg="del mod ord">
          <ac:chgData name="Kim Warnick" userId="e2abc5c9aa355473" providerId="LiveId" clId="{EE4B3CC8-0920-42BD-BD0D-337CC81534F1}" dt="2024-09-05T19:08:32.467" v="9117" actId="478"/>
          <ac:spMkLst>
            <pc:docMk/>
            <pc:sldMk cId="636210846" sldId="2604"/>
            <ac:spMk id="3" creationId="{00000000-0000-0000-0000-000000000000}"/>
          </ac:spMkLst>
        </pc:spChg>
        <pc:spChg chg="add del mod">
          <ac:chgData name="Kim Warnick" userId="e2abc5c9aa355473" providerId="LiveId" clId="{EE4B3CC8-0920-42BD-BD0D-337CC81534F1}" dt="2024-09-05T19:08:59.974" v="9121" actId="26606"/>
          <ac:spMkLst>
            <pc:docMk/>
            <pc:sldMk cId="636210846" sldId="2604"/>
            <ac:spMk id="9" creationId="{5C7D2DD4-44DB-6E5B-4575-016DBF7DF876}"/>
          </ac:spMkLst>
        </pc:spChg>
        <pc:spChg chg="add mod">
          <ac:chgData name="Kim Warnick" userId="e2abc5c9aa355473" providerId="LiveId" clId="{EE4B3CC8-0920-42BD-BD0D-337CC81534F1}" dt="2024-09-05T19:08:59.974" v="9121" actId="26606"/>
          <ac:spMkLst>
            <pc:docMk/>
            <pc:sldMk cId="636210846" sldId="2604"/>
            <ac:spMk id="14" creationId="{517FECC2-1B21-6BE1-67B6-C147ED376F1F}"/>
          </ac:spMkLst>
        </pc:spChg>
        <pc:spChg chg="add mod">
          <ac:chgData name="Kim Warnick" userId="e2abc5c9aa355473" providerId="LiveId" clId="{EE4B3CC8-0920-42BD-BD0D-337CC81534F1}" dt="2024-09-05T19:08:59.974" v="9121" actId="26606"/>
          <ac:spMkLst>
            <pc:docMk/>
            <pc:sldMk cId="636210846" sldId="2604"/>
            <ac:spMk id="16" creationId="{3D1D7F81-49B5-C0D4-F1A8-14F3D69EAB3B}"/>
          </ac:spMkLst>
        </pc:spChg>
        <pc:picChg chg="add del mod">
          <ac:chgData name="Kim Warnick" userId="e2abc5c9aa355473" providerId="LiveId" clId="{EE4B3CC8-0920-42BD-BD0D-337CC81534F1}" dt="2024-09-05T19:09:11.401" v="9122" actId="478"/>
          <ac:picMkLst>
            <pc:docMk/>
            <pc:sldMk cId="636210846" sldId="2604"/>
            <ac:picMk id="4" creationId="{94C37AEA-E7DA-5232-8B17-77609EB1F862}"/>
          </ac:picMkLst>
        </pc:picChg>
        <pc:picChg chg="add del">
          <ac:chgData name="Kim Warnick" userId="e2abc5c9aa355473" providerId="LiveId" clId="{EE4B3CC8-0920-42BD-BD0D-337CC81534F1}" dt="2024-09-05T19:07:16.632" v="9114" actId="478"/>
          <ac:picMkLst>
            <pc:docMk/>
            <pc:sldMk cId="636210846" sldId="2604"/>
            <ac:picMk id="6" creationId="{F5599D0D-10D1-8E0A-A939-22414C8882F7}"/>
          </ac:picMkLst>
        </pc:picChg>
      </pc:sldChg>
      <pc:sldChg chg="addSp delSp modSp new del mod modClrScheme chgLayout">
        <pc:chgData name="Kim Warnick" userId="e2abc5c9aa355473" providerId="LiveId" clId="{EE4B3CC8-0920-42BD-BD0D-337CC81534F1}" dt="2024-09-05T19:10:30.778" v="9185" actId="47"/>
        <pc:sldMkLst>
          <pc:docMk/>
          <pc:sldMk cId="2125848226" sldId="2604"/>
        </pc:sldMkLst>
        <pc:spChg chg="del">
          <ac:chgData name="Kim Warnick" userId="e2abc5c9aa355473" providerId="LiveId" clId="{EE4B3CC8-0920-42BD-BD0D-337CC81534F1}" dt="2024-09-05T19:09:34.461" v="9125" actId="931"/>
          <ac:spMkLst>
            <pc:docMk/>
            <pc:sldMk cId="2125848226" sldId="2604"/>
            <ac:spMk id="2" creationId="{4171E53B-3A45-08BC-C279-37C54F4D6655}"/>
          </ac:spMkLst>
        </pc:spChg>
        <pc:spChg chg="del">
          <ac:chgData name="Kim Warnick" userId="e2abc5c9aa355473" providerId="LiveId" clId="{EE4B3CC8-0920-42BD-BD0D-337CC81534F1}" dt="2024-09-05T19:09:43.217" v="9127" actId="26606"/>
          <ac:spMkLst>
            <pc:docMk/>
            <pc:sldMk cId="2125848226" sldId="2604"/>
            <ac:spMk id="3" creationId="{F050042D-6448-1D80-4051-9283972B9190}"/>
          </ac:spMkLst>
        </pc:spChg>
        <pc:spChg chg="del">
          <ac:chgData name="Kim Warnick" userId="e2abc5c9aa355473" providerId="LiveId" clId="{EE4B3CC8-0920-42BD-BD0D-337CC81534F1}" dt="2024-09-05T19:09:43.217" v="9127" actId="26606"/>
          <ac:spMkLst>
            <pc:docMk/>
            <pc:sldMk cId="2125848226" sldId="2604"/>
            <ac:spMk id="4" creationId="{CAB562B2-F497-8693-8B39-A40F3CBD14E0}"/>
          </ac:spMkLst>
        </pc:spChg>
        <pc:spChg chg="add mod">
          <ac:chgData name="Kim Warnick" userId="e2abc5c9aa355473" providerId="LiveId" clId="{EE4B3CC8-0920-42BD-BD0D-337CC81534F1}" dt="2024-09-05T19:10:18.619" v="9183" actId="478"/>
          <ac:spMkLst>
            <pc:docMk/>
            <pc:sldMk cId="2125848226" sldId="2604"/>
            <ac:spMk id="8" creationId="{01ADD434-B4A5-E2B0-4059-A7CC94134947}"/>
          </ac:spMkLst>
        </pc:spChg>
        <pc:spChg chg="add mod">
          <ac:chgData name="Kim Warnick" userId="e2abc5c9aa355473" providerId="LiveId" clId="{EE4B3CC8-0920-42BD-BD0D-337CC81534F1}" dt="2024-09-05T19:10:19.487" v="9184" actId="6549"/>
          <ac:spMkLst>
            <pc:docMk/>
            <pc:sldMk cId="2125848226" sldId="2604"/>
            <ac:spMk id="11" creationId="{CDDF5763-76AE-3E3F-25E3-AB4B05919D6A}"/>
          </ac:spMkLst>
        </pc:spChg>
        <pc:spChg chg="add mod">
          <ac:chgData name="Kim Warnick" userId="e2abc5c9aa355473" providerId="LiveId" clId="{EE4B3CC8-0920-42BD-BD0D-337CC81534F1}" dt="2024-09-05T19:09:43.217" v="9127" actId="26606"/>
          <ac:spMkLst>
            <pc:docMk/>
            <pc:sldMk cId="2125848226" sldId="2604"/>
            <ac:spMk id="13" creationId="{AFCF22C6-8A79-18DB-85ED-50B012DE65F3}"/>
          </ac:spMkLst>
        </pc:spChg>
        <pc:picChg chg="add del mod">
          <ac:chgData name="Kim Warnick" userId="e2abc5c9aa355473" providerId="LiveId" clId="{EE4B3CC8-0920-42BD-BD0D-337CC81534F1}" dt="2024-09-05T19:10:18.619" v="9183" actId="478"/>
          <ac:picMkLst>
            <pc:docMk/>
            <pc:sldMk cId="2125848226" sldId="2604"/>
            <ac:picMk id="6" creationId="{33F033BE-01E1-B0C5-B52E-3F9985797278}"/>
          </ac:picMkLst>
        </pc:picChg>
      </pc:sldChg>
      <pc:sldChg chg="addSp delSp modSp new del mod modClrScheme chgLayout">
        <pc:chgData name="Kim Warnick" userId="e2abc5c9aa355473" providerId="LiveId" clId="{EE4B3CC8-0920-42BD-BD0D-337CC81534F1}" dt="2024-09-05T19:19:50.204" v="9197" actId="47"/>
        <pc:sldMkLst>
          <pc:docMk/>
          <pc:sldMk cId="2607888950" sldId="2604"/>
        </pc:sldMkLst>
        <pc:spChg chg="del">
          <ac:chgData name="Kim Warnick" userId="e2abc5c9aa355473" providerId="LiveId" clId="{EE4B3CC8-0920-42BD-BD0D-337CC81534F1}" dt="2024-09-05T19:18:56.553" v="9187" actId="26606"/>
          <ac:spMkLst>
            <pc:docMk/>
            <pc:sldMk cId="2607888950" sldId="2604"/>
            <ac:spMk id="2" creationId="{5C3F477A-F281-9D4B-6BC7-8B89216DE53B}"/>
          </ac:spMkLst>
        </pc:spChg>
        <pc:spChg chg="del">
          <ac:chgData name="Kim Warnick" userId="e2abc5c9aa355473" providerId="LiveId" clId="{EE4B3CC8-0920-42BD-BD0D-337CC81534F1}" dt="2024-09-05T19:18:56.553" v="9187" actId="26606"/>
          <ac:spMkLst>
            <pc:docMk/>
            <pc:sldMk cId="2607888950" sldId="2604"/>
            <ac:spMk id="3" creationId="{F9C711C2-7633-E08A-011D-5A98EDE02374}"/>
          </ac:spMkLst>
        </pc:spChg>
        <pc:spChg chg="del">
          <ac:chgData name="Kim Warnick" userId="e2abc5c9aa355473" providerId="LiveId" clId="{EE4B3CC8-0920-42BD-BD0D-337CC81534F1}" dt="2024-09-05T19:18:56.553" v="9187" actId="26606"/>
          <ac:spMkLst>
            <pc:docMk/>
            <pc:sldMk cId="2607888950" sldId="2604"/>
            <ac:spMk id="4" creationId="{2CBCE387-116D-DBC8-C675-42848D20D674}"/>
          </ac:spMkLst>
        </pc:spChg>
        <pc:spChg chg="add mod">
          <ac:chgData name="Kim Warnick" userId="e2abc5c9aa355473" providerId="LiveId" clId="{EE4B3CC8-0920-42BD-BD0D-337CC81534F1}" dt="2024-09-05T19:19:43.345" v="9196" actId="478"/>
          <ac:spMkLst>
            <pc:docMk/>
            <pc:sldMk cId="2607888950" sldId="2604"/>
            <ac:spMk id="8" creationId="{28F3E903-D011-777F-A38D-E10CB87609D5}"/>
          </ac:spMkLst>
        </pc:spChg>
        <pc:spChg chg="add del mod">
          <ac:chgData name="Kim Warnick" userId="e2abc5c9aa355473" providerId="LiveId" clId="{EE4B3CC8-0920-42BD-BD0D-337CC81534F1}" dt="2024-09-05T19:19:07.122" v="9188" actId="931"/>
          <ac:spMkLst>
            <pc:docMk/>
            <pc:sldMk cId="2607888950" sldId="2604"/>
            <ac:spMk id="9" creationId="{B7452525-871B-4E6F-CF20-FE22DD3352D0}"/>
          </ac:spMkLst>
        </pc:spChg>
        <pc:spChg chg="add mod">
          <ac:chgData name="Kim Warnick" userId="e2abc5c9aa355473" providerId="LiveId" clId="{EE4B3CC8-0920-42BD-BD0D-337CC81534F1}" dt="2024-09-05T19:18:56.553" v="9187" actId="26606"/>
          <ac:spMkLst>
            <pc:docMk/>
            <pc:sldMk cId="2607888950" sldId="2604"/>
            <ac:spMk id="11" creationId="{76F591EB-C1E6-1EA1-EFC0-8D682DEED16C}"/>
          </ac:spMkLst>
        </pc:spChg>
        <pc:picChg chg="add del mod">
          <ac:chgData name="Kim Warnick" userId="e2abc5c9aa355473" providerId="LiveId" clId="{EE4B3CC8-0920-42BD-BD0D-337CC81534F1}" dt="2024-09-05T19:19:43.345" v="9196" actId="478"/>
          <ac:picMkLst>
            <pc:docMk/>
            <pc:sldMk cId="2607888950" sldId="2604"/>
            <ac:picMk id="6" creationId="{16964BE1-60C1-07ED-FDEB-92EAAE0C30CA}"/>
          </ac:picMkLst>
        </pc:picChg>
      </pc:sldChg>
      <pc:sldChg chg="addSp delSp modSp new mod modClrScheme chgLayout">
        <pc:chgData name="Kim Warnick" userId="e2abc5c9aa355473" providerId="LiveId" clId="{EE4B3CC8-0920-42BD-BD0D-337CC81534F1}" dt="2024-09-05T19:26:45.876" v="9313" actId="26606"/>
        <pc:sldMkLst>
          <pc:docMk/>
          <pc:sldMk cId="2982750212" sldId="2604"/>
        </pc:sldMkLst>
        <pc:spChg chg="del">
          <ac:chgData name="Kim Warnick" userId="e2abc5c9aa355473" providerId="LiveId" clId="{EE4B3CC8-0920-42BD-BD0D-337CC81534F1}" dt="2024-09-05T19:21:59.175" v="9199" actId="931"/>
          <ac:spMkLst>
            <pc:docMk/>
            <pc:sldMk cId="2982750212" sldId="2604"/>
            <ac:spMk id="2" creationId="{3316C465-C4F3-BA1C-33EA-7099FF0DF3D7}"/>
          </ac:spMkLst>
        </pc:spChg>
        <pc:spChg chg="del mod">
          <ac:chgData name="Kim Warnick" userId="e2abc5c9aa355473" providerId="LiveId" clId="{EE4B3CC8-0920-42BD-BD0D-337CC81534F1}" dt="2024-09-05T19:25:16.995" v="9299" actId="478"/>
          <ac:spMkLst>
            <pc:docMk/>
            <pc:sldMk cId="2982750212" sldId="2604"/>
            <ac:spMk id="3" creationId="{9EC6BB1A-937B-E305-178F-4367B13AFAFD}"/>
          </ac:spMkLst>
        </pc:spChg>
        <pc:spChg chg="del">
          <ac:chgData name="Kim Warnick" userId="e2abc5c9aa355473" providerId="LiveId" clId="{EE4B3CC8-0920-42BD-BD0D-337CC81534F1}" dt="2024-09-05T19:25:28.086" v="9302" actId="26606"/>
          <ac:spMkLst>
            <pc:docMk/>
            <pc:sldMk cId="2982750212" sldId="2604"/>
            <ac:spMk id="4" creationId="{DC976C52-3EB7-4221-AFF2-13B9DBB0E888}"/>
          </ac:spMkLst>
        </pc:spChg>
        <pc:spChg chg="add del mod">
          <ac:chgData name="Kim Warnick" userId="e2abc5c9aa355473" providerId="LiveId" clId="{EE4B3CC8-0920-42BD-BD0D-337CC81534F1}" dt="2024-09-05T19:24:17.934" v="9285" actId="931"/>
          <ac:spMkLst>
            <pc:docMk/>
            <pc:sldMk cId="2982750212" sldId="2604"/>
            <ac:spMk id="8" creationId="{445C3BEF-93F7-E392-5287-0FDC90A88717}"/>
          </ac:spMkLst>
        </pc:spChg>
        <pc:spChg chg="add del mod">
          <ac:chgData name="Kim Warnick" userId="e2abc5c9aa355473" providerId="LiveId" clId="{EE4B3CC8-0920-42BD-BD0D-337CC81534F1}" dt="2024-09-05T19:24:52.610" v="9291" actId="931"/>
          <ac:spMkLst>
            <pc:docMk/>
            <pc:sldMk cId="2982750212" sldId="2604"/>
            <ac:spMk id="12" creationId="{D1A34341-4C72-FCB6-48EE-1B5B121062FB}"/>
          </ac:spMkLst>
        </pc:spChg>
        <pc:spChg chg="add del mod">
          <ac:chgData name="Kim Warnick" userId="e2abc5c9aa355473" providerId="LiveId" clId="{EE4B3CC8-0920-42BD-BD0D-337CC81534F1}" dt="2024-09-05T19:25:22.519" v="9301" actId="478"/>
          <ac:spMkLst>
            <pc:docMk/>
            <pc:sldMk cId="2982750212" sldId="2604"/>
            <ac:spMk id="16" creationId="{7A327979-5790-E683-EE0D-90D176B4F1D5}"/>
          </ac:spMkLst>
        </pc:spChg>
        <pc:spChg chg="add del mod">
          <ac:chgData name="Kim Warnick" userId="e2abc5c9aa355473" providerId="LiveId" clId="{EE4B3CC8-0920-42BD-BD0D-337CC81534F1}" dt="2024-09-05T19:26:32.347" v="9306" actId="931"/>
          <ac:spMkLst>
            <pc:docMk/>
            <pc:sldMk cId="2982750212" sldId="2604"/>
            <ac:spMk id="18" creationId="{89532EF2-9B29-C78C-0724-B2CACA4A42F1}"/>
          </ac:spMkLst>
        </pc:spChg>
        <pc:picChg chg="add del mod">
          <ac:chgData name="Kim Warnick" userId="e2abc5c9aa355473" providerId="LiveId" clId="{EE4B3CC8-0920-42BD-BD0D-337CC81534F1}" dt="2024-09-05T19:24:04.976" v="9284" actId="478"/>
          <ac:picMkLst>
            <pc:docMk/>
            <pc:sldMk cId="2982750212" sldId="2604"/>
            <ac:picMk id="6" creationId="{4F10594F-2A51-6F93-1E7F-F6AD620802B3}"/>
          </ac:picMkLst>
        </pc:picChg>
        <pc:picChg chg="add del mod">
          <ac:chgData name="Kim Warnick" userId="e2abc5c9aa355473" providerId="LiveId" clId="{EE4B3CC8-0920-42BD-BD0D-337CC81534F1}" dt="2024-09-05T19:24:23.118" v="9290" actId="478"/>
          <ac:picMkLst>
            <pc:docMk/>
            <pc:sldMk cId="2982750212" sldId="2604"/>
            <ac:picMk id="10" creationId="{58A38A56-2CF4-5957-111D-33EBCF6662AA}"/>
          </ac:picMkLst>
        </pc:picChg>
        <pc:picChg chg="add del mod">
          <ac:chgData name="Kim Warnick" userId="e2abc5c9aa355473" providerId="LiveId" clId="{EE4B3CC8-0920-42BD-BD0D-337CC81534F1}" dt="2024-09-05T19:25:42.363" v="9305" actId="478"/>
          <ac:picMkLst>
            <pc:docMk/>
            <pc:sldMk cId="2982750212" sldId="2604"/>
            <ac:picMk id="14" creationId="{332670EC-6C37-E312-4776-93EF50FA9DC8}"/>
          </ac:picMkLst>
        </pc:picChg>
        <pc:picChg chg="add mod">
          <ac:chgData name="Kim Warnick" userId="e2abc5c9aa355473" providerId="LiveId" clId="{EE4B3CC8-0920-42BD-BD0D-337CC81534F1}" dt="2024-09-05T19:26:45.876" v="9313" actId="26606"/>
          <ac:picMkLst>
            <pc:docMk/>
            <pc:sldMk cId="2982750212" sldId="2604"/>
            <ac:picMk id="20" creationId="{8D4D30DF-4DC2-B5AB-AB44-5FC67A1F54A9}"/>
          </ac:picMkLst>
        </pc:picChg>
      </pc:sldChg>
      <pc:sldChg chg="new del">
        <pc:chgData name="Kim Warnick" userId="e2abc5c9aa355473" providerId="LiveId" clId="{EE4B3CC8-0920-42BD-BD0D-337CC81534F1}" dt="2024-09-05T18:47:44.423" v="9047" actId="47"/>
        <pc:sldMkLst>
          <pc:docMk/>
          <pc:sldMk cId="3983366429" sldId="26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9/5/2024</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9/5/2024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alz.org/help-support/resources/alznavigator" TargetMode="External"/><Relationship Id="rId2" Type="http://schemas.openxmlformats.org/officeDocument/2006/relationships/hyperlink" Target="https://www.alztennessee.org/" TargetMode="External"/><Relationship Id="rId1" Type="http://schemas.openxmlformats.org/officeDocument/2006/relationships/slideLayout" Target="../slideLayouts/slideLayout25.xml"/><Relationship Id="rId6" Type="http://schemas.openxmlformats.org/officeDocument/2006/relationships/hyperlink" Target="https://www.nia.nih.gov/health/caregiving" TargetMode="External"/><Relationship Id="rId5" Type="http://schemas.openxmlformats.org/officeDocument/2006/relationships/hyperlink" Target="https://www.caregiving.org/resources/" TargetMode="External"/><Relationship Id="rId4" Type="http://schemas.openxmlformats.org/officeDocument/2006/relationships/hyperlink" Target="https://alzfdn.org/caregiving-resource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4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theconversationproject.org/" TargetMode="External"/><Relationship Id="rId7" Type="http://schemas.openxmlformats.org/officeDocument/2006/relationships/hyperlink" Target="http://www.aarp.org/caremoneyguide" TargetMode="External"/><Relationship Id="rId2" Type="http://schemas.openxmlformats.org/officeDocument/2006/relationships/image" Target="../media/image9.jpg"/><Relationship Id="rId1" Type="http://schemas.openxmlformats.org/officeDocument/2006/relationships/slideLayout" Target="../slideLayouts/slideLayout15.xml"/><Relationship Id="rId6" Type="http://schemas.openxmlformats.org/officeDocument/2006/relationships/hyperlink" Target="https://order.nia.nih.gov/publication/advance-care-planning-a-conversation-guide" TargetMode="External"/><Relationship Id="rId5" Type="http://schemas.openxmlformats.org/officeDocument/2006/relationships/hyperlink" Target="https://www.knoxseniors.org/savings/" TargetMode="External"/><Relationship Id="rId4" Type="http://schemas.openxmlformats.org/officeDocument/2006/relationships/hyperlink" Target="http://www.advancedirectivestn.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7.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words">
            <a:extLst>
              <a:ext uri="{FF2B5EF4-FFF2-40B4-BE49-F238E27FC236}">
                <a16:creationId xmlns:a16="http://schemas.microsoft.com/office/drawing/2014/main" id="{E96366D9-BC1B-9FE5-C1E3-29B75440FFE6}"/>
              </a:ext>
            </a:extLst>
          </p:cNvPr>
          <p:cNvPicPr>
            <a:picLocks noChangeAspect="1"/>
          </p:cNvPicPr>
          <p:nvPr/>
        </p:nvPicPr>
        <p:blipFill>
          <a:blip r:embed="rId2"/>
          <a:srcRect r="16186" b="-1"/>
          <a:stretch/>
        </p:blipFill>
        <p:spPr>
          <a:xfrm>
            <a:off x="20" y="4288"/>
            <a:ext cx="12191980" cy="4618512"/>
          </a:xfrm>
          <a:prstGeom prst="rect">
            <a:avLst/>
          </a:prstGeom>
          <a:noFill/>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838199" y="5037721"/>
            <a:ext cx="9575801" cy="891250"/>
          </a:xfrm>
        </p:spPr>
        <p:txBody>
          <a:bodyPr anchor="t">
            <a:normAutofit/>
          </a:bodyPr>
          <a:lstStyle/>
          <a:p>
            <a:r>
              <a:rPr lang="en-US" dirty="0"/>
              <a:t> Navigating the Caregiver Journey</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838200" y="6125744"/>
            <a:ext cx="9575800" cy="338549"/>
          </a:xfrm>
        </p:spPr>
        <p:txBody>
          <a:bodyPr>
            <a:normAutofit/>
          </a:bodyPr>
          <a:lstStyle/>
          <a:p>
            <a:r>
              <a:rPr lang="en-US" dirty="0"/>
              <a:t>Kim Warnick, Certified Dementia Practitioner &amp; Caregiver</a:t>
            </a:r>
          </a:p>
        </p:txBody>
      </p:sp>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Placeholder 2">
            <a:extLst>
              <a:ext uri="{FF2B5EF4-FFF2-40B4-BE49-F238E27FC236}">
                <a16:creationId xmlns:a16="http://schemas.microsoft.com/office/drawing/2014/main" id="{FCB10851-C47C-437D-38E2-F83BBAA9A70D}"/>
              </a:ext>
            </a:extLst>
          </p:cNvPr>
          <p:cNvSpPr>
            <a:spLocks noGrp="1"/>
          </p:cNvSpPr>
          <p:nvPr>
            <p:ph type="body" sz="quarter" idx="14"/>
          </p:nvPr>
        </p:nvSpPr>
        <p:spPr>
          <a:xfrm>
            <a:off x="8375228" y="348792"/>
            <a:ext cx="3658010" cy="1297128"/>
          </a:xfrm>
        </p:spPr>
        <p:txBody>
          <a:bodyPr>
            <a:noAutofit/>
          </a:bodyPr>
          <a:lstStyle/>
          <a:p>
            <a:r>
              <a:rPr lang="en-US" sz="2800" u="sng" dirty="0"/>
              <a:t>Causes of Stress and Strategies for Healthy Stress Management</a:t>
            </a:r>
          </a:p>
        </p:txBody>
      </p:sp>
      <p:sp>
        <p:nvSpPr>
          <p:cNvPr id="60" name="Text Placeholder 4">
            <a:extLst>
              <a:ext uri="{FF2B5EF4-FFF2-40B4-BE49-F238E27FC236}">
                <a16:creationId xmlns:a16="http://schemas.microsoft.com/office/drawing/2014/main" id="{05500033-6115-8A99-3A50-E9A0BE85ECB9}"/>
              </a:ext>
            </a:extLst>
          </p:cNvPr>
          <p:cNvSpPr>
            <a:spLocks noGrp="1"/>
          </p:cNvSpPr>
          <p:nvPr>
            <p:ph type="body" sz="quarter" idx="16"/>
          </p:nvPr>
        </p:nvSpPr>
        <p:spPr>
          <a:xfrm>
            <a:off x="8375228" y="1645920"/>
            <a:ext cx="3658010" cy="5131398"/>
          </a:xfrm>
        </p:spPr>
        <p:txBody>
          <a:bodyPr>
            <a:normAutofit lnSpcReduction="10000"/>
          </a:bodyPr>
          <a:lstStyle/>
          <a:p>
            <a:r>
              <a:rPr lang="en-US" sz="2000" dirty="0"/>
              <a:t>Emotional demands of caring for a loved one and uncertainty  of new roles</a:t>
            </a:r>
          </a:p>
          <a:p>
            <a:r>
              <a:rPr lang="en-US" sz="2000" dirty="0"/>
              <a:t>Conflicting demands ( work, children, friends)</a:t>
            </a:r>
          </a:p>
          <a:p>
            <a:r>
              <a:rPr lang="en-US" sz="2000" dirty="0"/>
              <a:t>Recognize the signs of stress</a:t>
            </a:r>
          </a:p>
          <a:p>
            <a:r>
              <a:rPr lang="en-US" sz="2000" dirty="0"/>
              <a:t>Learn what causes you stress</a:t>
            </a:r>
          </a:p>
          <a:p>
            <a:r>
              <a:rPr lang="en-US" sz="2000" dirty="0"/>
              <a:t>Identify what you can change and let go of  and what you can’t.</a:t>
            </a:r>
          </a:p>
          <a:p>
            <a:r>
              <a:rPr lang="en-US" sz="2000" dirty="0"/>
              <a:t>Join a caregiver support group!</a:t>
            </a:r>
          </a:p>
          <a:p>
            <a:r>
              <a:rPr lang="en-US" sz="2000" dirty="0"/>
              <a:t>Make time for stress relieving activities: exercising, listening to music, stretching, breathing exercises and meditating!</a:t>
            </a:r>
          </a:p>
          <a:p>
            <a:r>
              <a:rPr lang="en-US" sz="2000" dirty="0"/>
              <a:t> </a:t>
            </a:r>
            <a:r>
              <a:rPr lang="en-US" sz="2000" b="1" u="sng" dirty="0"/>
              <a:t>LAUGH and HAVE SOME FUN!</a:t>
            </a:r>
          </a:p>
          <a:p>
            <a:endParaRPr lang="en-US" sz="2000" dirty="0"/>
          </a:p>
          <a:p>
            <a:endParaRPr lang="en-US" dirty="0"/>
          </a:p>
          <a:p>
            <a:endParaRPr lang="en-US" dirty="0"/>
          </a:p>
        </p:txBody>
      </p:sp>
      <p:pic>
        <p:nvPicPr>
          <p:cNvPr id="6" name="Picture 5" descr="A group of red signs with white text">
            <a:extLst>
              <a:ext uri="{FF2B5EF4-FFF2-40B4-BE49-F238E27FC236}">
                <a16:creationId xmlns:a16="http://schemas.microsoft.com/office/drawing/2014/main" id="{82613F37-E522-C138-9394-AB096380389F}"/>
              </a:ext>
            </a:extLst>
          </p:cNvPr>
          <p:cNvPicPr>
            <a:picLocks noChangeAspect="1"/>
          </p:cNvPicPr>
          <p:nvPr/>
        </p:nvPicPr>
        <p:blipFill>
          <a:blip r:embed="rId2"/>
          <a:stretch>
            <a:fillRect/>
          </a:stretch>
        </p:blipFill>
        <p:spPr>
          <a:xfrm>
            <a:off x="311972" y="-86062"/>
            <a:ext cx="7885355" cy="6944061"/>
          </a:xfrm>
          <a:prstGeom prst="rect">
            <a:avLst/>
          </a:prstGeom>
        </p:spPr>
      </p:pic>
    </p:spTree>
    <p:extLst>
      <p:ext uri="{BB962C8B-B14F-4D97-AF65-F5344CB8AC3E}">
        <p14:creationId xmlns:p14="http://schemas.microsoft.com/office/powerpoint/2010/main" val="268086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F5B21603-1B34-3647-BF0B-0DD0F8505CA0}"/>
              </a:ext>
            </a:extLst>
          </p:cNvPr>
          <p:cNvSpPr>
            <a:spLocks noGrp="1"/>
          </p:cNvSpPr>
          <p:nvPr>
            <p:ph type="body" sz="quarter" idx="11"/>
          </p:nvPr>
        </p:nvSpPr>
        <p:spPr>
          <a:xfrm>
            <a:off x="471529" y="2348736"/>
            <a:ext cx="4918052" cy="755650"/>
          </a:xfrm>
        </p:spPr>
        <p:txBody>
          <a:bodyPr>
            <a:normAutofit fontScale="70000" lnSpcReduction="20000"/>
          </a:bodyPr>
          <a:lstStyle/>
          <a:p>
            <a:pPr marL="457200" indent="-457200">
              <a:buFont typeface="Arial" panose="020B0604020202020204" pitchFamily="34" charset="0"/>
              <a:buChar char="•"/>
            </a:pPr>
            <a:r>
              <a:rPr lang="en-US" sz="2800" dirty="0"/>
              <a:t>Learn as much as you can about your care partner’s illness. Knowledge is power!</a:t>
            </a:r>
          </a:p>
        </p:txBody>
      </p:sp>
      <p:sp>
        <p:nvSpPr>
          <p:cNvPr id="22" name="Text Placeholder 3">
            <a:extLst>
              <a:ext uri="{FF2B5EF4-FFF2-40B4-BE49-F238E27FC236}">
                <a16:creationId xmlns:a16="http://schemas.microsoft.com/office/drawing/2014/main" id="{AB949F55-C892-4661-47F0-EFF7241F4CB4}"/>
              </a:ext>
            </a:extLst>
          </p:cNvPr>
          <p:cNvSpPr>
            <a:spLocks noGrp="1"/>
          </p:cNvSpPr>
          <p:nvPr>
            <p:ph type="body" sz="quarter" idx="13"/>
          </p:nvPr>
        </p:nvSpPr>
        <p:spPr>
          <a:xfrm>
            <a:off x="471529" y="3104386"/>
            <a:ext cx="5100932" cy="755651"/>
          </a:xfrm>
        </p:spPr>
        <p:txBody>
          <a:bodyPr>
            <a:noAutofit/>
          </a:bodyPr>
          <a:lstStyle/>
          <a:p>
            <a:pPr marL="457200" indent="-457200">
              <a:buFont typeface="Arial" panose="020B0604020202020204" pitchFamily="34" charset="0"/>
              <a:buChar char="•"/>
            </a:pPr>
            <a:r>
              <a:rPr lang="en-US" sz="2000" dirty="0"/>
              <a:t>Connect with support agencies to explore the services and education offerings.</a:t>
            </a:r>
          </a:p>
        </p:txBody>
      </p:sp>
      <p:sp>
        <p:nvSpPr>
          <p:cNvPr id="24" name="Text Placeholder 4">
            <a:extLst>
              <a:ext uri="{FF2B5EF4-FFF2-40B4-BE49-F238E27FC236}">
                <a16:creationId xmlns:a16="http://schemas.microsoft.com/office/drawing/2014/main" id="{2C6F5A28-05E9-03B5-2193-16DF278BEAAF}"/>
              </a:ext>
            </a:extLst>
          </p:cNvPr>
          <p:cNvSpPr>
            <a:spLocks noGrp="1"/>
          </p:cNvSpPr>
          <p:nvPr>
            <p:ph type="body" sz="quarter" idx="14"/>
          </p:nvPr>
        </p:nvSpPr>
        <p:spPr>
          <a:xfrm>
            <a:off x="471529" y="4399878"/>
            <a:ext cx="4918052" cy="1871829"/>
          </a:xfrm>
        </p:spPr>
        <p:txBody>
          <a:bodyPr>
            <a:noAutofit/>
          </a:bodyPr>
          <a:lstStyle/>
          <a:p>
            <a:pPr marL="457200" indent="-457200">
              <a:buFont typeface="Arial" panose="020B0604020202020204" pitchFamily="34" charset="0"/>
              <a:buChar char="•"/>
            </a:pPr>
            <a:r>
              <a:rPr lang="en-US" sz="2000" dirty="0"/>
              <a:t>When caring for a loved one with dementia, it is important to keep socializing and participating in cognitive activities that challenge the brain.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Consider visiting a senior center or adult day program for enrichment activities. Ask the doctor for a prescription for these services.</a:t>
            </a:r>
          </a:p>
          <a:p>
            <a:pPr marL="457200" indent="-457200">
              <a:buFont typeface="Arial" panose="020B0604020202020204" pitchFamily="34" charset="0"/>
              <a:buChar char="•"/>
            </a:pPr>
            <a:endParaRPr lang="en-US" sz="2000" dirty="0"/>
          </a:p>
        </p:txBody>
      </p:sp>
      <p:sp>
        <p:nvSpPr>
          <p:cNvPr id="30" name="Title 7">
            <a:extLst>
              <a:ext uri="{FF2B5EF4-FFF2-40B4-BE49-F238E27FC236}">
                <a16:creationId xmlns:a16="http://schemas.microsoft.com/office/drawing/2014/main" id="{2A7837AA-C98E-4585-1E3F-67A3708D5E5C}"/>
              </a:ext>
            </a:extLst>
          </p:cNvPr>
          <p:cNvSpPr>
            <a:spLocks noGrp="1"/>
          </p:cNvSpPr>
          <p:nvPr>
            <p:ph type="title"/>
          </p:nvPr>
        </p:nvSpPr>
        <p:spPr>
          <a:xfrm>
            <a:off x="595100" y="192385"/>
            <a:ext cx="3428260" cy="1025525"/>
          </a:xfrm>
        </p:spPr>
        <p:txBody>
          <a:bodyPr/>
          <a:lstStyle/>
          <a:p>
            <a:r>
              <a:rPr lang="en-US" sz="2800" dirty="0"/>
              <a:t>Educate Yourself and Prepare for  Future Care</a:t>
            </a:r>
          </a:p>
        </p:txBody>
      </p:sp>
      <p:sp>
        <p:nvSpPr>
          <p:cNvPr id="3" name="Picture Placeholder 2">
            <a:extLst>
              <a:ext uri="{FF2B5EF4-FFF2-40B4-BE49-F238E27FC236}">
                <a16:creationId xmlns:a16="http://schemas.microsoft.com/office/drawing/2014/main" id="{9D0DB84A-BC9C-4E98-4E49-1FD805A6A6DB}"/>
              </a:ext>
            </a:extLst>
          </p:cNvPr>
          <p:cNvSpPr>
            <a:spLocks noGrp="1"/>
          </p:cNvSpPr>
          <p:nvPr>
            <p:ph type="pic" sz="quarter" idx="12"/>
          </p:nvPr>
        </p:nvSpPr>
        <p:spPr>
          <a:xfrm>
            <a:off x="6158765" y="398034"/>
            <a:ext cx="5615493" cy="6459966"/>
          </a:xfrm>
        </p:spPr>
        <p:txBody>
          <a:bodyPr/>
          <a:lstStyle/>
          <a:p>
            <a:r>
              <a:rPr lang="en-US" sz="2000" dirty="0"/>
              <a:t>Take advantage of in-home care services sooner than later. Interview several agencies and have a list of tasks. Set up services before a crisis. Ask for referrals from friends and professionals.</a:t>
            </a:r>
          </a:p>
          <a:p>
            <a:r>
              <a:rPr lang="en-US" sz="2000" dirty="0"/>
              <a:t>Visit assisted </a:t>
            </a:r>
            <a:r>
              <a:rPr lang="en-US" dirty="0"/>
              <a:t>l</a:t>
            </a:r>
            <a:r>
              <a:rPr lang="en-US" sz="2000" dirty="0"/>
              <a:t>iving, memory care and skilled nursing communities, even if you aren’t sure about using them yet. Many have waitlists that can be several months long. </a:t>
            </a:r>
            <a:r>
              <a:rPr lang="en-US" sz="2000" dirty="0">
                <a:solidFill>
                  <a:schemeClr val="bg1"/>
                </a:solidFill>
              </a:rPr>
              <a:t>to a year or more.</a:t>
            </a:r>
          </a:p>
          <a:p>
            <a:r>
              <a:rPr lang="en-US" dirty="0"/>
              <a:t>When visiting communities be prepared with a list of questions such as:  </a:t>
            </a:r>
          </a:p>
          <a:p>
            <a:pPr lvl="1"/>
            <a:r>
              <a:rPr lang="en-US" sz="2000" dirty="0"/>
              <a:t>How many caregivers are on staff at one time? </a:t>
            </a:r>
          </a:p>
          <a:p>
            <a:pPr lvl="1"/>
            <a:r>
              <a:rPr lang="en-US" sz="2000" dirty="0"/>
              <a:t>Will I be able to meet with the care team?</a:t>
            </a:r>
          </a:p>
          <a:p>
            <a:pPr lvl="1"/>
            <a:r>
              <a:rPr lang="en-US" sz="2000" dirty="0"/>
              <a:t>Are there additional costs for levels of care?</a:t>
            </a:r>
          </a:p>
          <a:p>
            <a:pPr lvl="1"/>
            <a:r>
              <a:rPr lang="en-US" sz="2000" dirty="0"/>
              <a:t>Is there a time when my loved one might be discharged?</a:t>
            </a:r>
          </a:p>
          <a:p>
            <a:pPr lvl="1"/>
            <a:r>
              <a:rPr lang="en-US" sz="2000" dirty="0"/>
              <a:t>Can we utilize additional in-home care agencies? Can we have hospice providers?</a:t>
            </a:r>
          </a:p>
          <a:p>
            <a:r>
              <a:rPr lang="en-US" dirty="0"/>
              <a:t>Learn about palliative/hospice care early. Don’t wait to utilize services.</a:t>
            </a:r>
          </a:p>
          <a:p>
            <a:endParaRPr lang="en-US" sz="2000" dirty="0"/>
          </a:p>
          <a:p>
            <a:endParaRPr lang="en-US" dirty="0"/>
          </a:p>
          <a:p>
            <a:pPr marL="0" indent="0">
              <a:buNone/>
            </a:pPr>
            <a:endParaRPr lang="en-US" dirty="0"/>
          </a:p>
          <a:p>
            <a:pPr marL="0" indent="0">
              <a:buNone/>
            </a:pPr>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249176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2C80749B-41CD-9788-A080-FC7E94F8817A}"/>
              </a:ext>
            </a:extLst>
          </p:cNvPr>
          <p:cNvSpPr>
            <a:spLocks noGrp="1"/>
          </p:cNvSpPr>
          <p:nvPr>
            <p:ph type="pic" sz="quarter" idx="10"/>
          </p:nvPr>
        </p:nvSpPr>
        <p:spPr>
          <a:xfrm>
            <a:off x="7928658" y="836271"/>
            <a:ext cx="4263342" cy="5185458"/>
          </a:xfrm>
        </p:spPr>
        <p:txBody>
          <a:bodyPr>
            <a:normAutofit/>
          </a:bodyPr>
          <a:lstStyle/>
          <a:p>
            <a:r>
              <a:rPr lang="en-US" sz="2400" b="1" dirty="0"/>
              <a:t>Dementia-Specific Resources:</a:t>
            </a:r>
          </a:p>
          <a:p>
            <a:endParaRPr lang="en-US" sz="2400" dirty="0"/>
          </a:p>
          <a:p>
            <a:pPr lvl="1"/>
            <a:r>
              <a:rPr lang="en-US" sz="2400" dirty="0">
                <a:hlinkClick r:id="rId2"/>
              </a:rPr>
              <a:t>Alzheimer's Tennessee, Inc. – Support, Education and Research for Alzheimer's Disease and Related Dementias (alztennessee.org)</a:t>
            </a:r>
            <a:endParaRPr lang="en-US" sz="2400" dirty="0"/>
          </a:p>
          <a:p>
            <a:pPr lvl="1"/>
            <a:r>
              <a:rPr lang="en-US" sz="2400" dirty="0" err="1">
                <a:hlinkClick r:id="rId3"/>
              </a:rPr>
              <a:t>ALZNavigator</a:t>
            </a:r>
            <a:r>
              <a:rPr lang="en-US" sz="2400" dirty="0">
                <a:hlinkClick r:id="rId3"/>
              </a:rPr>
              <a:t> | Alzheimer's Association</a:t>
            </a:r>
            <a:endParaRPr lang="en-US" sz="2400" dirty="0"/>
          </a:p>
          <a:p>
            <a:pPr lvl="1"/>
            <a:r>
              <a:rPr lang="en-US" sz="2400" dirty="0">
                <a:hlinkClick r:id="rId4"/>
              </a:rPr>
              <a:t>Alzheimer's Foundation of America | Resources for Alzheimer’s and Dementia Caregivers (alzfdn.org)</a:t>
            </a:r>
            <a:endParaRPr lang="en-US" sz="2400" dirty="0"/>
          </a:p>
        </p:txBody>
      </p:sp>
      <p:sp>
        <p:nvSpPr>
          <p:cNvPr id="19" name="Text Placeholder 2">
            <a:extLst>
              <a:ext uri="{FF2B5EF4-FFF2-40B4-BE49-F238E27FC236}">
                <a16:creationId xmlns:a16="http://schemas.microsoft.com/office/drawing/2014/main" id="{5171692F-4686-415F-BA3C-39924F21FD7E}"/>
              </a:ext>
            </a:extLst>
          </p:cNvPr>
          <p:cNvSpPr>
            <a:spLocks noGrp="1"/>
          </p:cNvSpPr>
          <p:nvPr>
            <p:ph type="body" sz="quarter" idx="11"/>
          </p:nvPr>
        </p:nvSpPr>
        <p:spPr>
          <a:xfrm>
            <a:off x="3657597" y="836271"/>
            <a:ext cx="4262400" cy="5185458"/>
          </a:xfrm>
        </p:spPr>
        <p:txBody>
          <a:bodyPr/>
          <a:lstStyle/>
          <a:p>
            <a:pPr marL="342900" indent="-342900">
              <a:buFont typeface="Arial" panose="020B0604020202020204" pitchFamily="34" charset="0"/>
              <a:buChar char="•"/>
            </a:pPr>
            <a:r>
              <a:rPr lang="en-US" sz="2400" dirty="0"/>
              <a:t>Visit the National Family Caregiver Support Program on  the TN.gov website or call .</a:t>
            </a:r>
            <a:r>
              <a:rPr lang="en-US" sz="2400" b="1" i="0" dirty="0">
                <a:effectLst/>
                <a:latin typeface="Open Sans" panose="020B0606030504020204" pitchFamily="34" charset="0"/>
              </a:rPr>
              <a:t>1-866-836-6678</a:t>
            </a:r>
          </a:p>
          <a:p>
            <a:pPr marL="342900" indent="-342900">
              <a:buFont typeface="Arial" panose="020B0604020202020204" pitchFamily="34" charset="0"/>
              <a:buChar char="•"/>
            </a:pPr>
            <a:r>
              <a:rPr lang="en-US" sz="2400" dirty="0">
                <a:latin typeface="Open Sans" panose="020B0606030504020204" pitchFamily="34" charset="0"/>
              </a:rPr>
              <a:t>Caregiving.org has a list of resources for cancer, Alzheimer’s and other diseases.</a:t>
            </a:r>
            <a:r>
              <a:rPr lang="en-US" sz="2400" dirty="0">
                <a:hlinkClick r:id="rId5">
                  <a:extLst>
                    <a:ext uri="{A12FA001-AC4F-418D-AE19-62706E023703}">
                      <ahyp:hlinkClr xmlns:ahyp="http://schemas.microsoft.com/office/drawing/2018/hyperlinkcolor" val="tx"/>
                    </a:ext>
                  </a:extLst>
                </a:hlinkClick>
              </a:rPr>
              <a:t> Resources | The National Alliance for Caregiving</a:t>
            </a:r>
            <a:endParaRPr lang="en-US" sz="2400" dirty="0"/>
          </a:p>
          <a:p>
            <a:pPr marL="342900" indent="-342900">
              <a:buFont typeface="Arial" panose="020B0604020202020204" pitchFamily="34" charset="0"/>
              <a:buChar char="•"/>
            </a:pPr>
            <a:r>
              <a:rPr lang="en-US" sz="2400" dirty="0">
                <a:hlinkClick r:id="rId6">
                  <a:extLst>
                    <a:ext uri="{A12FA001-AC4F-418D-AE19-62706E023703}">
                      <ahyp:hlinkClr xmlns:ahyp="http://schemas.microsoft.com/office/drawing/2018/hyperlinkcolor" val="tx"/>
                    </a:ext>
                  </a:extLst>
                </a:hlinkClick>
              </a:rPr>
              <a:t>Caregiving | National Institute on Aging (nih.gov)</a:t>
            </a:r>
            <a:endParaRPr lang="en-US" sz="2400" dirty="0"/>
          </a:p>
        </p:txBody>
      </p:sp>
      <p:sp>
        <p:nvSpPr>
          <p:cNvPr id="10" name="Title 9">
            <a:extLst>
              <a:ext uri="{FF2B5EF4-FFF2-40B4-BE49-F238E27FC236}">
                <a16:creationId xmlns:a16="http://schemas.microsoft.com/office/drawing/2014/main" id="{92D2B3F1-C13B-0F36-3EF7-4E6A80FD3C53}"/>
              </a:ext>
            </a:extLst>
          </p:cNvPr>
          <p:cNvSpPr>
            <a:spLocks noGrp="1"/>
          </p:cNvSpPr>
          <p:nvPr>
            <p:ph type="title"/>
          </p:nvPr>
        </p:nvSpPr>
        <p:spPr>
          <a:xfrm>
            <a:off x="625033" y="1280160"/>
            <a:ext cx="2558005" cy="1705173"/>
          </a:xfrm>
        </p:spPr>
        <p:txBody>
          <a:bodyPr anchor="t">
            <a:normAutofit fontScale="90000"/>
          </a:bodyPr>
          <a:lstStyle/>
          <a:p>
            <a:r>
              <a:rPr lang="en-US" dirty="0"/>
              <a:t>Additional Caregiver Resources</a:t>
            </a:r>
          </a:p>
        </p:txBody>
      </p:sp>
    </p:spTree>
    <p:extLst>
      <p:ext uri="{BB962C8B-B14F-4D97-AF65-F5344CB8AC3E}">
        <p14:creationId xmlns:p14="http://schemas.microsoft.com/office/powerpoint/2010/main" val="189358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bouquet of yellow tulips&#10;&#10;Description automatically generated">
            <a:extLst>
              <a:ext uri="{FF2B5EF4-FFF2-40B4-BE49-F238E27FC236}">
                <a16:creationId xmlns:a16="http://schemas.microsoft.com/office/drawing/2014/main" id="{8D4D30DF-4DC2-B5AB-AB44-5FC67A1F54A9}"/>
              </a:ext>
            </a:extLst>
          </p:cNvPr>
          <p:cNvPicPr>
            <a:picLocks noGrp="1" noChangeAspect="1"/>
          </p:cNvPicPr>
          <p:nvPr>
            <p:ph type="pic" sz="quarter" idx="10"/>
          </p:nvPr>
        </p:nvPicPr>
        <p:blipFill>
          <a:blip r:embed="rId2"/>
          <a:srcRect l="8444" r="8444"/>
          <a:stretch/>
        </p:blipFill>
        <p:spPr>
          <a:xfrm>
            <a:off x="3372171" y="68263"/>
            <a:ext cx="5974707" cy="6721475"/>
          </a:xfrm>
          <a:noFill/>
        </p:spPr>
      </p:pic>
    </p:spTree>
    <p:extLst>
      <p:ext uri="{BB962C8B-B14F-4D97-AF65-F5344CB8AC3E}">
        <p14:creationId xmlns:p14="http://schemas.microsoft.com/office/powerpoint/2010/main" val="298275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olorful background with white text&#10;&#10;Description automatically generated">
            <a:extLst>
              <a:ext uri="{FF2B5EF4-FFF2-40B4-BE49-F238E27FC236}">
                <a16:creationId xmlns:a16="http://schemas.microsoft.com/office/drawing/2014/main" id="{151F4806-D995-7879-5CA9-1EFA5BC2424F}"/>
              </a:ext>
            </a:extLst>
          </p:cNvPr>
          <p:cNvPicPr>
            <a:picLocks noGrp="1" noChangeAspect="1"/>
          </p:cNvPicPr>
          <p:nvPr>
            <p:ph type="pic" sz="quarter" idx="12"/>
          </p:nvPr>
        </p:nvPicPr>
        <p:blipFill>
          <a:blip r:embed="rId2"/>
          <a:srcRect r="9886" b="2"/>
          <a:stretch/>
        </p:blipFill>
        <p:spPr>
          <a:xfrm>
            <a:off x="6264877" y="10"/>
            <a:ext cx="5927124" cy="6857990"/>
          </a:xfrm>
          <a:noFill/>
        </p:spPr>
      </p:pic>
      <p:sp>
        <p:nvSpPr>
          <p:cNvPr id="20" name="Text Placeholder 2">
            <a:extLst>
              <a:ext uri="{FF2B5EF4-FFF2-40B4-BE49-F238E27FC236}">
                <a16:creationId xmlns:a16="http://schemas.microsoft.com/office/drawing/2014/main" id="{F5B21603-1B34-3647-BF0B-0DD0F8505CA0}"/>
              </a:ext>
            </a:extLst>
          </p:cNvPr>
          <p:cNvSpPr>
            <a:spLocks noGrp="1"/>
          </p:cNvSpPr>
          <p:nvPr>
            <p:ph type="body" sz="quarter" idx="11"/>
          </p:nvPr>
        </p:nvSpPr>
        <p:spPr>
          <a:xfrm>
            <a:off x="471529" y="2078861"/>
            <a:ext cx="4433958" cy="857977"/>
          </a:xfrm>
        </p:spPr>
        <p:txBody>
          <a:bodyPr>
            <a:normAutofit lnSpcReduction="10000"/>
          </a:bodyPr>
          <a:lstStyle/>
          <a:p>
            <a:pPr marL="457200" indent="-457200">
              <a:buFont typeface="Arial" panose="020B0604020202020204" pitchFamily="34" charset="0"/>
              <a:buChar char="•"/>
            </a:pPr>
            <a:r>
              <a:rPr lang="en-US" sz="2800" dirty="0"/>
              <a:t>Define who is considered a caregiver.</a:t>
            </a:r>
          </a:p>
        </p:txBody>
      </p:sp>
      <p:sp>
        <p:nvSpPr>
          <p:cNvPr id="22" name="Text Placeholder 3">
            <a:extLst>
              <a:ext uri="{FF2B5EF4-FFF2-40B4-BE49-F238E27FC236}">
                <a16:creationId xmlns:a16="http://schemas.microsoft.com/office/drawing/2014/main" id="{AB949F55-C892-4661-47F0-EFF7241F4CB4}"/>
              </a:ext>
            </a:extLst>
          </p:cNvPr>
          <p:cNvSpPr>
            <a:spLocks noGrp="1"/>
          </p:cNvSpPr>
          <p:nvPr>
            <p:ph type="body" sz="quarter" idx="13"/>
          </p:nvPr>
        </p:nvSpPr>
        <p:spPr>
          <a:xfrm>
            <a:off x="471529" y="3075850"/>
            <a:ext cx="4433958" cy="501422"/>
          </a:xfrm>
        </p:spPr>
        <p:txBody>
          <a:bodyPr>
            <a:noAutofit/>
          </a:bodyPr>
          <a:lstStyle/>
          <a:p>
            <a:pPr marL="457200" indent="-457200">
              <a:buFont typeface="Arial" panose="020B0604020202020204" pitchFamily="34" charset="0"/>
              <a:buChar char="•"/>
            </a:pPr>
            <a:r>
              <a:rPr lang="en-US" sz="2600" dirty="0"/>
              <a:t>Provide general tips for caregivers.</a:t>
            </a:r>
          </a:p>
        </p:txBody>
      </p:sp>
      <p:sp>
        <p:nvSpPr>
          <p:cNvPr id="24" name="Text Placeholder 4">
            <a:extLst>
              <a:ext uri="{FF2B5EF4-FFF2-40B4-BE49-F238E27FC236}">
                <a16:creationId xmlns:a16="http://schemas.microsoft.com/office/drawing/2014/main" id="{2C6F5A28-05E9-03B5-2193-16DF278BEAAF}"/>
              </a:ext>
            </a:extLst>
          </p:cNvPr>
          <p:cNvSpPr>
            <a:spLocks noGrp="1"/>
          </p:cNvSpPr>
          <p:nvPr>
            <p:ph type="body" sz="quarter" idx="14"/>
          </p:nvPr>
        </p:nvSpPr>
        <p:spPr>
          <a:xfrm>
            <a:off x="471529" y="4173967"/>
            <a:ext cx="4294206" cy="724069"/>
          </a:xfrm>
        </p:spPr>
        <p:txBody>
          <a:bodyPr>
            <a:noAutofit/>
          </a:bodyPr>
          <a:lstStyle/>
          <a:p>
            <a:pPr marL="457200" indent="-457200">
              <a:buFont typeface="Arial" panose="020B0604020202020204" pitchFamily="34" charset="0"/>
              <a:buChar char="•"/>
            </a:pPr>
            <a:r>
              <a:rPr lang="en-US" sz="2600" dirty="0"/>
              <a:t>Learn about safety, legal and financial planning, creating a care team and self care.</a:t>
            </a:r>
          </a:p>
        </p:txBody>
      </p:sp>
      <p:sp>
        <p:nvSpPr>
          <p:cNvPr id="28" name="Text Placeholder 6">
            <a:extLst>
              <a:ext uri="{FF2B5EF4-FFF2-40B4-BE49-F238E27FC236}">
                <a16:creationId xmlns:a16="http://schemas.microsoft.com/office/drawing/2014/main" id="{118ACA2E-5EEE-CF3C-8632-663A2B786031}"/>
              </a:ext>
            </a:extLst>
          </p:cNvPr>
          <p:cNvSpPr>
            <a:spLocks noGrp="1"/>
          </p:cNvSpPr>
          <p:nvPr>
            <p:ph type="body" sz="quarter" idx="16"/>
          </p:nvPr>
        </p:nvSpPr>
        <p:spPr>
          <a:xfrm>
            <a:off x="471529" y="5712310"/>
            <a:ext cx="4294206" cy="311971"/>
          </a:xfrm>
        </p:spPr>
        <p:txBody>
          <a:bodyPr>
            <a:noAutofit/>
          </a:bodyPr>
          <a:lstStyle/>
          <a:p>
            <a:pPr marL="457200" indent="-457200">
              <a:buFont typeface="Arial" panose="020B0604020202020204" pitchFamily="34" charset="0"/>
              <a:buChar char="•"/>
            </a:pPr>
            <a:r>
              <a:rPr lang="en-US" sz="2600" dirty="0"/>
              <a:t>Discuss education and future care planning considerations.</a:t>
            </a:r>
          </a:p>
        </p:txBody>
      </p:sp>
      <p:sp>
        <p:nvSpPr>
          <p:cNvPr id="30" name="Title 7">
            <a:extLst>
              <a:ext uri="{FF2B5EF4-FFF2-40B4-BE49-F238E27FC236}">
                <a16:creationId xmlns:a16="http://schemas.microsoft.com/office/drawing/2014/main" id="{2A7837AA-C98E-4585-1E3F-67A3708D5E5C}"/>
              </a:ext>
            </a:extLst>
          </p:cNvPr>
          <p:cNvSpPr>
            <a:spLocks noGrp="1"/>
          </p:cNvSpPr>
          <p:nvPr>
            <p:ph type="title"/>
          </p:nvPr>
        </p:nvSpPr>
        <p:spPr>
          <a:xfrm>
            <a:off x="595100" y="192385"/>
            <a:ext cx="3417502" cy="1025525"/>
          </a:xfrm>
        </p:spPr>
        <p:txBody>
          <a:bodyPr/>
          <a:lstStyle/>
          <a:p>
            <a:r>
              <a:rPr lang="en-US" dirty="0"/>
              <a:t>Objectives</a:t>
            </a:r>
          </a:p>
        </p:txBody>
      </p:sp>
    </p:spTree>
    <p:extLst>
      <p:ext uri="{BB962C8B-B14F-4D97-AF65-F5344CB8AC3E}">
        <p14:creationId xmlns:p14="http://schemas.microsoft.com/office/powerpoint/2010/main" val="42991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1"/>
          </p:nvPr>
        </p:nvSpPr>
        <p:spPr>
          <a:xfrm>
            <a:off x="3333750" y="836270"/>
            <a:ext cx="4586247" cy="5583579"/>
          </a:xfrm>
        </p:spPr>
        <p:txBody>
          <a:bodyPr>
            <a:normAutofit fontScale="70000" lnSpcReduction="20000"/>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600" dirty="0"/>
              <a:t>Helping a family member or friend is something people often do without calling themselves a“ caregiver.” If you give your time to help a person, you are a member of the person’s care team. That means you are a </a:t>
            </a:r>
            <a:r>
              <a:rPr lang="en-US" sz="2600" b="1" dirty="0"/>
              <a:t>“</a:t>
            </a:r>
            <a:r>
              <a:rPr lang="en-US" sz="2600" b="1" u="sng" dirty="0"/>
              <a:t>caregiver</a:t>
            </a:r>
            <a:r>
              <a:rPr lang="en-US" sz="2600" b="1" dirty="0"/>
              <a:t>.”</a:t>
            </a:r>
          </a:p>
          <a:p>
            <a:pPr marL="342900" indent="-342900">
              <a:buFont typeface="Arial" panose="020B0604020202020204" pitchFamily="34" charset="0"/>
              <a:buChar char="•"/>
            </a:pPr>
            <a:r>
              <a:rPr lang="en-US" sz="2600" dirty="0"/>
              <a:t>You’re not alone if you do not have any training to be a caregiver and it’s common to feel a little </a:t>
            </a:r>
            <a:r>
              <a:rPr lang="en-US" sz="2600" b="1" u="sng" dirty="0"/>
              <a:t>unprepared.</a:t>
            </a:r>
          </a:p>
          <a:p>
            <a:pPr marL="342900" indent="-342900">
              <a:buFont typeface="Arial" panose="020B0604020202020204" pitchFamily="34" charset="0"/>
              <a:buChar char="•"/>
            </a:pPr>
            <a:r>
              <a:rPr lang="en-US" sz="2600" dirty="0"/>
              <a:t>Over 11 million Americans provide </a:t>
            </a:r>
            <a:r>
              <a:rPr lang="en-US" sz="2600" b="1" u="sng" dirty="0"/>
              <a:t>unpaid</a:t>
            </a:r>
            <a:r>
              <a:rPr lang="en-US" sz="2600" b="1" dirty="0"/>
              <a:t> </a:t>
            </a:r>
            <a:r>
              <a:rPr lang="en-US" sz="2600" dirty="0"/>
              <a:t>care for people living with Alzheimer’s or another dementia.</a:t>
            </a:r>
          </a:p>
          <a:p>
            <a:pPr marL="342900" indent="-342900">
              <a:buFont typeface="Arial" panose="020B0604020202020204" pitchFamily="34" charset="0"/>
              <a:buChar char="•"/>
            </a:pPr>
            <a:r>
              <a:rPr lang="en-US" sz="2600" dirty="0"/>
              <a:t>70% of dementia caregivers report being </a:t>
            </a:r>
            <a:r>
              <a:rPr lang="en-US" sz="2600" b="1" u="sng" dirty="0"/>
              <a:t>stressed </a:t>
            </a:r>
            <a:r>
              <a:rPr lang="en-US" sz="2600" dirty="0"/>
              <a:t>when coordinating care.</a:t>
            </a:r>
          </a:p>
          <a:p>
            <a:pPr marL="342900" indent="-342900">
              <a:buFont typeface="Arial" panose="020B0604020202020204" pitchFamily="34" charset="0"/>
              <a:buChar char="•"/>
            </a:pPr>
            <a:r>
              <a:rPr lang="en-US" sz="2600" dirty="0"/>
              <a:t>Caregivers of loved ones with dementia indicate substantial emotional, financial and physical </a:t>
            </a:r>
            <a:r>
              <a:rPr lang="en-US" sz="2600" b="1" u="sng" dirty="0"/>
              <a:t>difficulties.</a:t>
            </a:r>
          </a:p>
          <a:p>
            <a:pPr marL="342900" indent="-342900">
              <a:buFont typeface="Arial" panose="020B0604020202020204" pitchFamily="34" charset="0"/>
              <a:buChar char="•"/>
            </a:pPr>
            <a:r>
              <a:rPr lang="en-US" sz="2600" dirty="0"/>
              <a:t>The Positive: 92% of caregivers say that caregiving is </a:t>
            </a:r>
            <a:r>
              <a:rPr lang="en-US" sz="2600" b="1" u="sng" dirty="0"/>
              <a:t>rewarding</a:t>
            </a:r>
            <a:r>
              <a:rPr lang="en-US" sz="2600" b="1" dirty="0"/>
              <a:t>.</a:t>
            </a:r>
          </a:p>
          <a:p>
            <a:pPr marL="342900" indent="-342900">
              <a:buFont typeface="Arial" panose="020B0604020202020204" pitchFamily="34" charset="0"/>
              <a:buChar char="•"/>
            </a:pPr>
            <a:endParaRPr lang="en-US" sz="2000" dirty="0"/>
          </a:p>
          <a:p>
            <a:endParaRPr lang="en-US" dirty="0"/>
          </a:p>
        </p:txBody>
      </p:sp>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xfrm>
            <a:off x="625033" y="720436"/>
            <a:ext cx="2558005" cy="1745673"/>
          </a:xfrm>
        </p:spPr>
        <p:txBody>
          <a:bodyPr anchor="t">
            <a:normAutofit fontScale="90000"/>
          </a:bodyPr>
          <a:lstStyle/>
          <a:p>
            <a:r>
              <a:rPr lang="en-US" sz="4900" dirty="0"/>
              <a:t>Who is a caregiver?</a:t>
            </a:r>
            <a:br>
              <a:rPr lang="en-US" dirty="0"/>
            </a:br>
            <a:endParaRPr lang="en-US" dirty="0"/>
          </a:p>
        </p:txBody>
      </p:sp>
      <p:pic>
        <p:nvPicPr>
          <p:cNvPr id="14" name="Picture Placeholder 13" descr="Two women standing next to each other&#10;&#10;Description automatically generated">
            <a:extLst>
              <a:ext uri="{FF2B5EF4-FFF2-40B4-BE49-F238E27FC236}">
                <a16:creationId xmlns:a16="http://schemas.microsoft.com/office/drawing/2014/main" id="{9886B6FF-4999-03FA-B3C8-7046FB643A29}"/>
              </a:ext>
            </a:extLst>
          </p:cNvPr>
          <p:cNvPicPr>
            <a:picLocks noGrp="1" noChangeAspect="1"/>
          </p:cNvPicPr>
          <p:nvPr>
            <p:ph type="pic" sz="quarter" idx="10"/>
          </p:nvPr>
        </p:nvPicPr>
        <p:blipFill>
          <a:blip r:embed="rId2"/>
          <a:srcRect t="4402" b="4402"/>
          <a:stretch>
            <a:fillRect/>
          </a:stretch>
        </p:blipFill>
        <p:spPr>
          <a:xfrm>
            <a:off x="7928657" y="836271"/>
            <a:ext cx="4263343" cy="5583578"/>
          </a:xfrm>
        </p:spPr>
      </p:pic>
    </p:spTree>
    <p:extLst>
      <p:ext uri="{BB962C8B-B14F-4D97-AF65-F5344CB8AC3E}">
        <p14:creationId xmlns:p14="http://schemas.microsoft.com/office/powerpoint/2010/main" val="288594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p:txBody>
          <a:bodyPr>
            <a:normAutofit/>
          </a:bodyPr>
          <a:lstStyle/>
          <a:p>
            <a:r>
              <a:rPr lang="en-US" sz="3200" b="1" dirty="0"/>
              <a:t>Prioritize Safety!</a:t>
            </a:r>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noAutofit/>
          </a:bodyPr>
          <a:lstStyle/>
          <a:p>
            <a:r>
              <a:rPr lang="en-US" sz="3200" b="1" dirty="0"/>
              <a:t>Start Financial and Legal Planning Early!</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a:noAutofit/>
          </a:bodyPr>
          <a:lstStyle/>
          <a:p>
            <a:r>
              <a:rPr lang="en-US" sz="3200" b="1" dirty="0"/>
              <a:t>Create  A Care Team!</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noAutofit/>
          </a:bodyPr>
          <a:lstStyle/>
          <a:p>
            <a:r>
              <a:rPr lang="en-US" sz="3200" b="1" dirty="0"/>
              <a:t>Educate yourself! Knowledge is Power!</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lstStyle/>
          <a:p>
            <a:r>
              <a:rPr lang="en-US" dirty="0"/>
              <a:t>General Caregiving Tips</a:t>
            </a:r>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p:txBody>
          <a:bodyPr>
            <a:normAutofit/>
          </a:bodyPr>
          <a:lstStyle/>
          <a:p>
            <a:r>
              <a:rPr lang="en-US" sz="2000" dirty="0"/>
              <a:t>Preparation is Key!</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p:txBody>
          <a:bodyPr/>
          <a:lstStyle/>
          <a:p>
            <a:r>
              <a:rPr lang="en-US" sz="2400" dirty="0"/>
              <a:t>Having conversations about the future can help you feel better prepared to make decisions for the person you are caring for when they are no longer able to care for themselves. </a:t>
            </a:r>
          </a:p>
        </p:txBody>
      </p:sp>
      <p:pic>
        <p:nvPicPr>
          <p:cNvPr id="40" name="Picture Placeholder 39" title="Decorative"/>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prstGeom prst="rect">
            <a:avLst/>
          </a:prstGeom>
        </p:spPr>
      </p:pic>
      <p:pic>
        <p:nvPicPr>
          <p:cNvPr id="41" name="Picture Placeholder 40" title="Decorative"/>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xfrm>
            <a:off x="6694884" y="4796191"/>
            <a:ext cx="885235" cy="885235"/>
          </a:xfrm>
          <a:prstGeom prst="rect">
            <a:avLst/>
          </a:prstGeom>
        </p:spPr>
      </p:pic>
      <p:pic>
        <p:nvPicPr>
          <p:cNvPr id="42" name="Picture Placeholder 41" title="Decorative"/>
          <p:cNvPicPr>
            <a:picLocks noGrp="1" noChangeAspect="1"/>
          </p:cNvPicPr>
          <p:nvPr>
            <p:ph type="pic" sz="quarter" idx="15"/>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prstGeom prst="rect">
            <a:avLst/>
          </a:prstGeom>
        </p:spPr>
      </p:pic>
      <p:pic>
        <p:nvPicPr>
          <p:cNvPr id="43" name="Picture Placeholder 42" title="Decorative"/>
          <p:cNvPicPr>
            <a:picLocks noGrp="1" noChangeAspect="1"/>
          </p:cNvPicPr>
          <p:nvPr>
            <p:ph type="pic" sz="quarter" idx="16"/>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xfrm>
            <a:off x="6749917" y="2217473"/>
            <a:ext cx="885235" cy="885235"/>
          </a:xfrm>
          <a:prstGeom prst="rect">
            <a:avLst/>
          </a:prstGeom>
        </p:spPr>
      </p:pic>
    </p:spTree>
    <p:extLst>
      <p:ext uri="{BB962C8B-B14F-4D97-AF65-F5344CB8AC3E}">
        <p14:creationId xmlns:p14="http://schemas.microsoft.com/office/powerpoint/2010/main" val="203260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1">
            <a:extLst>
              <a:ext uri="{FF2B5EF4-FFF2-40B4-BE49-F238E27FC236}">
                <a16:creationId xmlns:a16="http://schemas.microsoft.com/office/drawing/2014/main" id="{2B77180C-6B8C-3A6D-3EAB-A0CD1E313501}"/>
              </a:ext>
            </a:extLst>
          </p:cNvPr>
          <p:cNvSpPr>
            <a:spLocks noGrp="1"/>
          </p:cNvSpPr>
          <p:nvPr>
            <p:ph type="body" sz="quarter" idx="12"/>
          </p:nvPr>
        </p:nvSpPr>
        <p:spPr>
          <a:xfrm>
            <a:off x="4333757" y="139849"/>
            <a:ext cx="3686025" cy="645459"/>
          </a:xfrm>
        </p:spPr>
        <p:txBody>
          <a:bodyPr>
            <a:noAutofit/>
          </a:bodyPr>
          <a:lstStyle/>
          <a:p>
            <a:r>
              <a:rPr lang="en-US" sz="3600" dirty="0"/>
              <a:t>Home Safety Tips</a:t>
            </a:r>
          </a:p>
        </p:txBody>
      </p:sp>
      <p:sp>
        <p:nvSpPr>
          <p:cNvPr id="56" name="Text Placeholder 2">
            <a:extLst>
              <a:ext uri="{FF2B5EF4-FFF2-40B4-BE49-F238E27FC236}">
                <a16:creationId xmlns:a16="http://schemas.microsoft.com/office/drawing/2014/main" id="{FCB10851-C47C-437D-38E2-F83BBAA9A70D}"/>
              </a:ext>
            </a:extLst>
          </p:cNvPr>
          <p:cNvSpPr>
            <a:spLocks noGrp="1"/>
          </p:cNvSpPr>
          <p:nvPr>
            <p:ph type="body" sz="quarter" idx="14"/>
          </p:nvPr>
        </p:nvSpPr>
        <p:spPr>
          <a:xfrm>
            <a:off x="8375228" y="139850"/>
            <a:ext cx="3658010" cy="633874"/>
          </a:xfrm>
        </p:spPr>
        <p:txBody>
          <a:bodyPr>
            <a:noAutofit/>
          </a:bodyPr>
          <a:lstStyle/>
          <a:p>
            <a:r>
              <a:rPr lang="en-US" sz="3600" dirty="0"/>
              <a:t>Driving Safety</a:t>
            </a:r>
          </a:p>
        </p:txBody>
      </p:sp>
      <p:sp>
        <p:nvSpPr>
          <p:cNvPr id="58" name="Text Placeholder 3">
            <a:extLst>
              <a:ext uri="{FF2B5EF4-FFF2-40B4-BE49-F238E27FC236}">
                <a16:creationId xmlns:a16="http://schemas.microsoft.com/office/drawing/2014/main" id="{B5A3C8C7-9A67-316E-617A-4E44BC9ACB63}"/>
              </a:ext>
            </a:extLst>
          </p:cNvPr>
          <p:cNvSpPr>
            <a:spLocks noGrp="1"/>
          </p:cNvSpPr>
          <p:nvPr>
            <p:ph type="body" sz="quarter" idx="15"/>
          </p:nvPr>
        </p:nvSpPr>
        <p:spPr>
          <a:xfrm>
            <a:off x="4333454" y="785308"/>
            <a:ext cx="3686159" cy="6164132"/>
          </a:xfrm>
        </p:spPr>
        <p:txBody>
          <a:bodyPr>
            <a:normAutofit fontScale="25000" lnSpcReduction="20000"/>
          </a:bodyPr>
          <a:lstStyle/>
          <a:p>
            <a:r>
              <a:rPr lang="en-US" sz="8000" dirty="0"/>
              <a:t>Ensure that the home is free of clutter, trips hazards and install grab bars to prevent slips and falls in the bathroom.</a:t>
            </a:r>
          </a:p>
          <a:p>
            <a:r>
              <a:rPr lang="en-US" sz="8000" dirty="0"/>
              <a:t>Get a home safety assessment.</a:t>
            </a:r>
          </a:p>
          <a:p>
            <a:r>
              <a:rPr lang="en-US" sz="8000" dirty="0"/>
              <a:t>Consider installing a security system and fall alert devices.   </a:t>
            </a:r>
          </a:p>
          <a:p>
            <a:r>
              <a:rPr lang="en-US" sz="8000" dirty="0"/>
              <a:t>Ensure smoke alarms are in working order and have access to a fire extinguisher.</a:t>
            </a:r>
          </a:p>
          <a:p>
            <a:r>
              <a:rPr lang="en-US" sz="8000" dirty="0"/>
              <a:t>Ensure medications  are being managed properly and secured.</a:t>
            </a:r>
          </a:p>
          <a:p>
            <a:r>
              <a:rPr lang="en-US" sz="8000" dirty="0"/>
              <a:t>When caring for a loved one with dementia, implement additional safety measures.</a:t>
            </a:r>
          </a:p>
          <a:p>
            <a:r>
              <a:rPr lang="en-US" sz="8000" dirty="0"/>
              <a:t>Review the safety guide available on Alzheimer’s Tennessee website.</a:t>
            </a:r>
          </a:p>
          <a:p>
            <a:r>
              <a:rPr lang="en-US" sz="8000" dirty="0"/>
              <a:t>Prepare for Emergencies! Pack a to-go bag with clothes, medicines, snacks, etc.</a:t>
            </a:r>
          </a:p>
          <a:p>
            <a:endParaRPr lang="en-US" sz="7200" dirty="0"/>
          </a:p>
          <a:p>
            <a:endParaRPr lang="en-US" dirty="0"/>
          </a:p>
          <a:p>
            <a:endParaRPr lang="en-US" dirty="0"/>
          </a:p>
        </p:txBody>
      </p:sp>
      <p:sp>
        <p:nvSpPr>
          <p:cNvPr id="60" name="Text Placeholder 4">
            <a:extLst>
              <a:ext uri="{FF2B5EF4-FFF2-40B4-BE49-F238E27FC236}">
                <a16:creationId xmlns:a16="http://schemas.microsoft.com/office/drawing/2014/main" id="{05500033-6115-8A99-3A50-E9A0BE85ECB9}"/>
              </a:ext>
            </a:extLst>
          </p:cNvPr>
          <p:cNvSpPr>
            <a:spLocks noGrp="1"/>
          </p:cNvSpPr>
          <p:nvPr>
            <p:ph type="body" sz="quarter" idx="16"/>
          </p:nvPr>
        </p:nvSpPr>
        <p:spPr>
          <a:xfrm>
            <a:off x="8375228" y="785308"/>
            <a:ext cx="3658010" cy="5298969"/>
          </a:xfrm>
        </p:spPr>
        <p:txBody>
          <a:bodyPr>
            <a:normAutofit/>
          </a:bodyPr>
          <a:lstStyle/>
          <a:p>
            <a:r>
              <a:rPr lang="en-US" sz="2000" dirty="0"/>
              <a:t>Review the Hartford’s Safe Driving guide on how to communicate with your loved one about driving.</a:t>
            </a:r>
          </a:p>
          <a:p>
            <a:r>
              <a:rPr lang="en-US" sz="2000" dirty="0"/>
              <a:t>Share safety concerns with the doctor and ask for a driving evaluation.  Patricia Neal can conduct an assessment.</a:t>
            </a:r>
          </a:p>
          <a:p>
            <a:r>
              <a:rPr lang="en-US" sz="2000" dirty="0"/>
              <a:t>Consider additional transportation options such as friends, neighbors, church members, Ubers or in-home care agencies.</a:t>
            </a:r>
          </a:p>
          <a:p>
            <a:r>
              <a:rPr lang="en-US" sz="2000" dirty="0"/>
              <a:t>Reach out to the CAC office on Aging Volunteer Assisted Transportation to apply for assistance.   Ph: 865-673-5001</a:t>
            </a:r>
          </a:p>
          <a:p>
            <a:endParaRPr lang="en-US" dirty="0"/>
          </a:p>
          <a:p>
            <a:endParaRPr lang="en-US" dirty="0"/>
          </a:p>
        </p:txBody>
      </p:sp>
      <p:pic>
        <p:nvPicPr>
          <p:cNvPr id="5" name="Picture 4" descr="A cartoon character holding a sign&#10;&#10;Description automatically generated">
            <a:extLst>
              <a:ext uri="{FF2B5EF4-FFF2-40B4-BE49-F238E27FC236}">
                <a16:creationId xmlns:a16="http://schemas.microsoft.com/office/drawing/2014/main" id="{4049F9FB-E569-0D40-F322-419A2D74ED35}"/>
              </a:ext>
            </a:extLst>
          </p:cNvPr>
          <p:cNvPicPr>
            <a:picLocks noChangeAspect="1"/>
          </p:cNvPicPr>
          <p:nvPr/>
        </p:nvPicPr>
        <p:blipFill>
          <a:blip r:embed="rId2"/>
          <a:stretch>
            <a:fillRect/>
          </a:stretch>
        </p:blipFill>
        <p:spPr>
          <a:xfrm>
            <a:off x="0" y="0"/>
            <a:ext cx="4167589" cy="6858000"/>
          </a:xfrm>
          <a:prstGeom prst="rect">
            <a:avLst/>
          </a:prstGeom>
        </p:spPr>
      </p:pic>
    </p:spTree>
    <p:extLst>
      <p:ext uri="{BB962C8B-B14F-4D97-AF65-F5344CB8AC3E}">
        <p14:creationId xmlns:p14="http://schemas.microsoft.com/office/powerpoint/2010/main" val="89119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avel and a sign with books on a table">
            <a:extLst>
              <a:ext uri="{FF2B5EF4-FFF2-40B4-BE49-F238E27FC236}">
                <a16:creationId xmlns:a16="http://schemas.microsoft.com/office/drawing/2014/main" id="{AC2DEDFE-6531-5E3F-ADA7-0A4694FFB982}"/>
              </a:ext>
            </a:extLst>
          </p:cNvPr>
          <p:cNvPicPr>
            <a:picLocks noGrp="1" noChangeAspect="1"/>
          </p:cNvPicPr>
          <p:nvPr>
            <p:ph type="pic" sz="quarter" idx="12"/>
          </p:nvPr>
        </p:nvPicPr>
        <p:blipFill>
          <a:blip r:embed="rId2"/>
          <a:srcRect l="26172" r="26172"/>
          <a:stretch>
            <a:fillRect/>
          </a:stretch>
        </p:blipFill>
        <p:spPr/>
      </p:pic>
      <p:sp>
        <p:nvSpPr>
          <p:cNvPr id="20" name="Text Placeholder 19">
            <a:extLst>
              <a:ext uri="{FF2B5EF4-FFF2-40B4-BE49-F238E27FC236}">
                <a16:creationId xmlns:a16="http://schemas.microsoft.com/office/drawing/2014/main" id="{72E61A05-DF82-38DA-D02A-D7A6BB901559}"/>
              </a:ext>
            </a:extLst>
          </p:cNvPr>
          <p:cNvSpPr>
            <a:spLocks noGrp="1"/>
          </p:cNvSpPr>
          <p:nvPr>
            <p:ph type="body" sz="quarter" idx="11"/>
          </p:nvPr>
        </p:nvSpPr>
        <p:spPr>
          <a:xfrm>
            <a:off x="6295131" y="656493"/>
            <a:ext cx="4801847" cy="1104144"/>
          </a:xfrm>
        </p:spPr>
        <p:txBody>
          <a:bodyPr>
            <a:noAutofit/>
          </a:bodyPr>
          <a:lstStyle/>
          <a:p>
            <a:r>
              <a:rPr lang="en-US" sz="2000" dirty="0"/>
              <a:t>Not sure where to start? Review the Conversation Starter Guide offered by the Conversation Project. </a:t>
            </a:r>
            <a:r>
              <a:rPr lang="en-US" sz="2000" dirty="0">
                <a:hlinkClick r:id="rId3"/>
              </a:rPr>
              <a:t>https://theconversationproject.org</a:t>
            </a:r>
            <a:r>
              <a:rPr lang="en-US" sz="2000" dirty="0"/>
              <a:t> </a:t>
            </a:r>
          </a:p>
        </p:txBody>
      </p:sp>
      <p:sp>
        <p:nvSpPr>
          <p:cNvPr id="22" name="Text Placeholder 21">
            <a:extLst>
              <a:ext uri="{FF2B5EF4-FFF2-40B4-BE49-F238E27FC236}">
                <a16:creationId xmlns:a16="http://schemas.microsoft.com/office/drawing/2014/main" id="{6E7FC57B-C8A3-B1C5-DD9C-1FD9A073417D}"/>
              </a:ext>
            </a:extLst>
          </p:cNvPr>
          <p:cNvSpPr>
            <a:spLocks noGrp="1"/>
          </p:cNvSpPr>
          <p:nvPr>
            <p:ph type="body" sz="quarter" idx="13"/>
          </p:nvPr>
        </p:nvSpPr>
        <p:spPr>
          <a:xfrm>
            <a:off x="6295131" y="1830878"/>
            <a:ext cx="4801847" cy="1104144"/>
          </a:xfrm>
        </p:spPr>
        <p:txBody>
          <a:bodyPr>
            <a:noAutofit/>
          </a:bodyPr>
          <a:lstStyle/>
          <a:p>
            <a:r>
              <a:rPr lang="en-US" sz="2000" dirty="0"/>
              <a:t>Do this together! Everyone should have an advance directive regardless of age. Visit </a:t>
            </a:r>
            <a:r>
              <a:rPr lang="en-US" sz="2000" dirty="0">
                <a:hlinkClick r:id="rId4"/>
              </a:rPr>
              <a:t>www.advancedirectivestn.org</a:t>
            </a:r>
            <a:r>
              <a:rPr lang="en-US" sz="2000" dirty="0"/>
              <a:t>. </a:t>
            </a:r>
          </a:p>
        </p:txBody>
      </p:sp>
      <p:sp>
        <p:nvSpPr>
          <p:cNvPr id="23" name="Text Placeholder 22">
            <a:extLst>
              <a:ext uri="{FF2B5EF4-FFF2-40B4-BE49-F238E27FC236}">
                <a16:creationId xmlns:a16="http://schemas.microsoft.com/office/drawing/2014/main" id="{E74B9248-3E79-21DF-8DF9-15ADF93E665A}"/>
              </a:ext>
            </a:extLst>
          </p:cNvPr>
          <p:cNvSpPr>
            <a:spLocks noGrp="1"/>
          </p:cNvSpPr>
          <p:nvPr>
            <p:ph type="body" sz="quarter" idx="14"/>
          </p:nvPr>
        </p:nvSpPr>
        <p:spPr>
          <a:xfrm>
            <a:off x="6295131" y="3032600"/>
            <a:ext cx="4801847" cy="1229420"/>
          </a:xfrm>
        </p:spPr>
        <p:txBody>
          <a:bodyPr>
            <a:noAutofit/>
          </a:bodyPr>
          <a:lstStyle/>
          <a:p>
            <a:r>
              <a:rPr lang="en-US" sz="2000" dirty="0"/>
              <a:t>Contact the Office on Aging to conduct a Benefits Checkup to ensure all eligible benefits are being received . </a:t>
            </a:r>
            <a:r>
              <a:rPr lang="en-US" sz="2000" dirty="0">
                <a:hlinkClick r:id="rId5"/>
              </a:rPr>
              <a:t>Savings Check Up – Office on Aging (knoxseniors.org)</a:t>
            </a:r>
            <a:r>
              <a:rPr lang="en-US" sz="2000" dirty="0"/>
              <a:t> or call 865-546-6262.</a:t>
            </a:r>
          </a:p>
        </p:txBody>
      </p:sp>
      <p:sp>
        <p:nvSpPr>
          <p:cNvPr id="24" name="Text Placeholder 23">
            <a:extLst>
              <a:ext uri="{FF2B5EF4-FFF2-40B4-BE49-F238E27FC236}">
                <a16:creationId xmlns:a16="http://schemas.microsoft.com/office/drawing/2014/main" id="{271C96EE-003C-B666-0B69-C82AE87BF7F5}"/>
              </a:ext>
            </a:extLst>
          </p:cNvPr>
          <p:cNvSpPr>
            <a:spLocks noGrp="1"/>
          </p:cNvSpPr>
          <p:nvPr>
            <p:ph type="body" sz="quarter" idx="15"/>
          </p:nvPr>
        </p:nvSpPr>
        <p:spPr>
          <a:xfrm>
            <a:off x="6295131" y="4438098"/>
            <a:ext cx="4801847" cy="1112847"/>
          </a:xfrm>
        </p:spPr>
        <p:txBody>
          <a:bodyPr>
            <a:noAutofit/>
          </a:bodyPr>
          <a:lstStyle/>
          <a:p>
            <a:r>
              <a:rPr lang="en-US" sz="2000" dirty="0"/>
              <a:t>The NIH offers this guide with worksheets. </a:t>
            </a:r>
            <a:r>
              <a:rPr lang="en-US" sz="2000" dirty="0">
                <a:hlinkClick r:id="rId6"/>
              </a:rPr>
              <a:t>Advance Care Planning: A Conversation Guide | Publication Ordering System and Contact Report System (nih.gov)</a:t>
            </a:r>
            <a:endParaRPr lang="en-US" sz="2000" dirty="0"/>
          </a:p>
        </p:txBody>
      </p:sp>
      <p:sp>
        <p:nvSpPr>
          <p:cNvPr id="25" name="Text Placeholder 24">
            <a:extLst>
              <a:ext uri="{FF2B5EF4-FFF2-40B4-BE49-F238E27FC236}">
                <a16:creationId xmlns:a16="http://schemas.microsoft.com/office/drawing/2014/main" id="{2A003F04-EA75-98F4-FB07-B0A152915A95}"/>
              </a:ext>
            </a:extLst>
          </p:cNvPr>
          <p:cNvSpPr>
            <a:spLocks noGrp="1"/>
          </p:cNvSpPr>
          <p:nvPr>
            <p:ph type="body" sz="quarter" idx="16"/>
          </p:nvPr>
        </p:nvSpPr>
        <p:spPr>
          <a:xfrm>
            <a:off x="6295131" y="5766099"/>
            <a:ext cx="4801847" cy="849853"/>
          </a:xfrm>
        </p:spPr>
        <p:txBody>
          <a:bodyPr>
            <a:normAutofit/>
          </a:bodyPr>
          <a:lstStyle/>
          <a:p>
            <a:r>
              <a:rPr lang="en-US" sz="2000" dirty="0"/>
              <a:t>AARP has a financial workbook for family caregivers. </a:t>
            </a:r>
            <a:r>
              <a:rPr lang="en-US" sz="2000" dirty="0">
                <a:hlinkClick r:id="rId7"/>
              </a:rPr>
              <a:t>www.aarp.org/caremoneyguide</a:t>
            </a:r>
            <a:endParaRPr lang="en-US" sz="2000" dirty="0"/>
          </a:p>
          <a:p>
            <a:endParaRPr lang="en-US" sz="2000" dirty="0"/>
          </a:p>
        </p:txBody>
      </p:sp>
      <p:sp>
        <p:nvSpPr>
          <p:cNvPr id="26" name="Text Placeholder 25">
            <a:extLst>
              <a:ext uri="{FF2B5EF4-FFF2-40B4-BE49-F238E27FC236}">
                <a16:creationId xmlns:a16="http://schemas.microsoft.com/office/drawing/2014/main" id="{D7A677C6-08BD-E87D-053F-F36EC8FF9C2D}"/>
              </a:ext>
            </a:extLst>
          </p:cNvPr>
          <p:cNvSpPr>
            <a:spLocks noGrp="1"/>
          </p:cNvSpPr>
          <p:nvPr>
            <p:ph type="body" sz="quarter" idx="17"/>
          </p:nvPr>
        </p:nvSpPr>
        <p:spPr/>
        <p:txBody>
          <a:bodyPr/>
          <a:lstStyle/>
          <a:p>
            <a:endParaRPr lang="en-US"/>
          </a:p>
        </p:txBody>
      </p:sp>
      <p:sp>
        <p:nvSpPr>
          <p:cNvPr id="27" name="Text Placeholder 26">
            <a:extLst>
              <a:ext uri="{FF2B5EF4-FFF2-40B4-BE49-F238E27FC236}">
                <a16:creationId xmlns:a16="http://schemas.microsoft.com/office/drawing/2014/main" id="{AA014A72-6473-0973-6662-EB2DC8A6A175}"/>
              </a:ext>
            </a:extLst>
          </p:cNvPr>
          <p:cNvSpPr>
            <a:spLocks noGrp="1"/>
          </p:cNvSpPr>
          <p:nvPr>
            <p:ph type="body" sz="quarter" idx="18"/>
          </p:nvPr>
        </p:nvSpPr>
        <p:spPr/>
        <p:txBody>
          <a:bodyPr/>
          <a:lstStyle/>
          <a:p>
            <a:endParaRPr lang="en-US"/>
          </a:p>
        </p:txBody>
      </p:sp>
      <p:sp>
        <p:nvSpPr>
          <p:cNvPr id="28" name="Text Placeholder 27">
            <a:extLst>
              <a:ext uri="{FF2B5EF4-FFF2-40B4-BE49-F238E27FC236}">
                <a16:creationId xmlns:a16="http://schemas.microsoft.com/office/drawing/2014/main" id="{8924D45F-90A9-4F6C-60C6-11DB81F6504C}"/>
              </a:ext>
            </a:extLst>
          </p:cNvPr>
          <p:cNvSpPr>
            <a:spLocks noGrp="1"/>
          </p:cNvSpPr>
          <p:nvPr>
            <p:ph type="body" sz="quarter" idx="19"/>
          </p:nvPr>
        </p:nvSpPr>
        <p:spPr>
          <a:xfrm>
            <a:off x="5084074" y="3251927"/>
            <a:ext cx="741082" cy="755650"/>
          </a:xfrm>
        </p:spPr>
        <p:txBody>
          <a:bodyPr/>
          <a:lstStyle/>
          <a:p>
            <a:endParaRPr lang="en-US" dirty="0"/>
          </a:p>
        </p:txBody>
      </p:sp>
      <p:sp>
        <p:nvSpPr>
          <p:cNvPr id="29" name="Text Placeholder 28">
            <a:extLst>
              <a:ext uri="{FF2B5EF4-FFF2-40B4-BE49-F238E27FC236}">
                <a16:creationId xmlns:a16="http://schemas.microsoft.com/office/drawing/2014/main" id="{91CD5C42-6325-70ED-975B-9CC911F1DA86}"/>
              </a:ext>
            </a:extLst>
          </p:cNvPr>
          <p:cNvSpPr>
            <a:spLocks noGrp="1"/>
          </p:cNvSpPr>
          <p:nvPr>
            <p:ph type="body" sz="quarter" idx="20"/>
          </p:nvPr>
        </p:nvSpPr>
        <p:spPr>
          <a:xfrm>
            <a:off x="5084074" y="4358406"/>
            <a:ext cx="741082" cy="755650"/>
          </a:xfrm>
        </p:spPr>
        <p:txBody>
          <a:bodyPr/>
          <a:lstStyle/>
          <a:p>
            <a:endParaRPr lang="en-US" dirty="0"/>
          </a:p>
        </p:txBody>
      </p:sp>
      <p:sp>
        <p:nvSpPr>
          <p:cNvPr id="30" name="Text Placeholder 29">
            <a:extLst>
              <a:ext uri="{FF2B5EF4-FFF2-40B4-BE49-F238E27FC236}">
                <a16:creationId xmlns:a16="http://schemas.microsoft.com/office/drawing/2014/main" id="{B829405C-30A0-4E7E-E457-0BAD1B8167C6}"/>
              </a:ext>
            </a:extLst>
          </p:cNvPr>
          <p:cNvSpPr>
            <a:spLocks noGrp="1"/>
          </p:cNvSpPr>
          <p:nvPr>
            <p:ph type="body" sz="quarter" idx="21"/>
          </p:nvPr>
        </p:nvSpPr>
        <p:spPr>
          <a:xfrm>
            <a:off x="5084074" y="5464885"/>
            <a:ext cx="741082" cy="663165"/>
          </a:xfrm>
        </p:spPr>
        <p:txBody>
          <a:bodyPr/>
          <a:lstStyle/>
          <a:p>
            <a:endParaRPr lang="en-US" dirty="0"/>
          </a:p>
        </p:txBody>
      </p:sp>
      <p:sp>
        <p:nvSpPr>
          <p:cNvPr id="19" name="Title 18">
            <a:extLst>
              <a:ext uri="{FF2B5EF4-FFF2-40B4-BE49-F238E27FC236}">
                <a16:creationId xmlns:a16="http://schemas.microsoft.com/office/drawing/2014/main" id="{EC689369-D892-A1B2-271E-7F16E06653B1}"/>
              </a:ext>
            </a:extLst>
          </p:cNvPr>
          <p:cNvSpPr>
            <a:spLocks noGrp="1"/>
          </p:cNvSpPr>
          <p:nvPr>
            <p:ph type="title"/>
          </p:nvPr>
        </p:nvSpPr>
        <p:spPr>
          <a:xfrm>
            <a:off x="148284" y="4053662"/>
            <a:ext cx="4614099" cy="2701349"/>
          </a:xfrm>
        </p:spPr>
        <p:txBody>
          <a:bodyPr/>
          <a:lstStyle/>
          <a:p>
            <a:r>
              <a:rPr lang="en-US" sz="3200" dirty="0">
                <a:solidFill>
                  <a:schemeClr val="bg1"/>
                </a:solidFill>
              </a:rPr>
              <a:t>Legal and Financial Planning</a:t>
            </a:r>
          </a:p>
        </p:txBody>
      </p:sp>
    </p:spTree>
    <p:extLst>
      <p:ext uri="{BB962C8B-B14F-4D97-AF65-F5344CB8AC3E}">
        <p14:creationId xmlns:p14="http://schemas.microsoft.com/office/powerpoint/2010/main" val="59699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n old hand&#10;&#10;Description automatically generated">
            <a:extLst>
              <a:ext uri="{FF2B5EF4-FFF2-40B4-BE49-F238E27FC236}">
                <a16:creationId xmlns:a16="http://schemas.microsoft.com/office/drawing/2014/main" id="{F5599D0D-10D1-8E0A-A939-22414C8882F7}"/>
              </a:ext>
            </a:extLst>
          </p:cNvPr>
          <p:cNvPicPr>
            <a:picLocks noChangeAspect="1"/>
          </p:cNvPicPr>
          <p:nvPr/>
        </p:nvPicPr>
        <p:blipFill>
          <a:blip r:embed="rId2"/>
          <a:srcRect t="11143"/>
          <a:stretch/>
        </p:blipFill>
        <p:spPr>
          <a:xfrm>
            <a:off x="20" y="10"/>
            <a:ext cx="12191980" cy="5497965"/>
          </a:xfrm>
          <a:prstGeom prst="rect">
            <a:avLst/>
          </a:prstGeom>
          <a:noFill/>
        </p:spPr>
      </p:pic>
      <p:sp>
        <p:nvSpPr>
          <p:cNvPr id="3" name="Text Placeholder 2"/>
          <p:cNvSpPr>
            <a:spLocks noGrp="1"/>
          </p:cNvSpPr>
          <p:nvPr>
            <p:ph type="title"/>
          </p:nvPr>
        </p:nvSpPr>
        <p:spPr>
          <a:xfrm>
            <a:off x="853440" y="5688402"/>
            <a:ext cx="8717280" cy="823070"/>
          </a:xfrm>
        </p:spPr>
        <p:txBody>
          <a:bodyPr anchor="ctr">
            <a:normAutofit/>
          </a:bodyPr>
          <a:lstStyle/>
          <a:p>
            <a:r>
              <a:rPr lang="en-US" dirty="0"/>
              <a:t>Creating a Care Team</a:t>
            </a:r>
          </a:p>
        </p:txBody>
      </p:sp>
    </p:spTree>
    <p:extLst>
      <p:ext uri="{BB962C8B-B14F-4D97-AF65-F5344CB8AC3E}">
        <p14:creationId xmlns:p14="http://schemas.microsoft.com/office/powerpoint/2010/main" val="141592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wearing medical uniforms&#10;&#10;Description automatically generated">
            <a:extLst>
              <a:ext uri="{FF2B5EF4-FFF2-40B4-BE49-F238E27FC236}">
                <a16:creationId xmlns:a16="http://schemas.microsoft.com/office/drawing/2014/main" id="{CACAE835-C24C-5D3B-D6FD-ABFB217D6DEC}"/>
              </a:ext>
            </a:extLst>
          </p:cNvPr>
          <p:cNvPicPr>
            <a:picLocks noGrp="1" noChangeAspect="1"/>
          </p:cNvPicPr>
          <p:nvPr>
            <p:ph type="pic" sz="quarter" idx="13"/>
          </p:nvPr>
        </p:nvPicPr>
        <p:blipFill>
          <a:blip r:embed="rId2"/>
          <a:srcRect/>
          <a:stretch>
            <a:fillRect/>
          </a:stretch>
        </p:blipFill>
        <p:spPr/>
      </p:pic>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1074809"/>
            <a:ext cx="3977648" cy="731694"/>
          </a:xfrm>
        </p:spPr>
        <p:txBody>
          <a:bodyPr anchor="ctr">
            <a:noAutofit/>
          </a:bodyPr>
          <a:lstStyle/>
          <a:p>
            <a:r>
              <a:rPr lang="en-US" sz="1800" b="1" dirty="0"/>
              <a:t>Health Care Professionals: Primary care doctor, nurses, therapists, home health care agencies, assisted living staff</a:t>
            </a:r>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3" y="2436797"/>
            <a:ext cx="3977648" cy="731694"/>
          </a:xfrm>
        </p:spPr>
        <p:txBody>
          <a:bodyPr anchor="ctr">
            <a:noAutofit/>
          </a:bodyPr>
          <a:lstStyle/>
          <a:p>
            <a:r>
              <a:rPr lang="en-US" sz="1800" b="1" dirty="0"/>
              <a:t>Service Providers: Financial planners, elder care attorneys, insurance agents, support groups, law enforcement agencies, fire department, home maintenance company</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a:off x="7718323" y="3656265"/>
            <a:ext cx="3977648" cy="731694"/>
          </a:xfrm>
        </p:spPr>
        <p:txBody>
          <a:bodyPr anchor="ctr">
            <a:noAutofit/>
          </a:bodyPr>
          <a:lstStyle/>
          <a:p>
            <a:r>
              <a:rPr lang="en-US" sz="1800" b="1" dirty="0"/>
              <a:t>Personal Team: Immediate and extended family, friends, coworkers, neighbors, clergy, members of the congregation</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7718323" y="4946994"/>
            <a:ext cx="3977648" cy="731694"/>
          </a:xfrm>
        </p:spPr>
        <p:txBody>
          <a:bodyPr anchor="ctr">
            <a:noAutofit/>
          </a:bodyPr>
          <a:lstStyle/>
          <a:p>
            <a:r>
              <a:rPr lang="en-US" sz="1800" b="1" dirty="0"/>
              <a:t>Create a task list for all the things that need to be taken care of each day, week or month.  Include the person you are providing care for.  Mark the tasks that </a:t>
            </a:r>
            <a:r>
              <a:rPr lang="en-US" sz="1800" b="1" u="sng" dirty="0"/>
              <a:t>ONLY </a:t>
            </a:r>
            <a:r>
              <a:rPr lang="en-US" sz="1800" b="1" dirty="0"/>
              <a:t>you can do, then assign the rest to your care team. </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41057" y="1100290"/>
            <a:ext cx="4008437" cy="1395208"/>
          </a:xfrm>
        </p:spPr>
        <p:txBody>
          <a:bodyPr anchor="b">
            <a:noAutofit/>
          </a:bodyPr>
          <a:lstStyle/>
          <a:p>
            <a:r>
              <a:rPr lang="en-US" sz="6000" dirty="0"/>
              <a:t>Don’t Do This Alone!</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a:xfrm>
            <a:off x="838200" y="3498661"/>
            <a:ext cx="4008438" cy="2560899"/>
          </a:xfrm>
        </p:spPr>
        <p:txBody>
          <a:bodyPr>
            <a:normAutofit/>
          </a:bodyPr>
          <a:lstStyle/>
          <a:p>
            <a:r>
              <a:rPr lang="en-US" sz="4000" dirty="0"/>
              <a:t>Are you limiting your caregiving team?</a:t>
            </a:r>
          </a:p>
          <a:p>
            <a:endParaRPr lang="en-US" sz="4000" dirty="0"/>
          </a:p>
          <a:p>
            <a:endParaRPr lang="en-US" sz="4000" dirty="0"/>
          </a:p>
        </p:txBody>
      </p:sp>
      <p:pic>
        <p:nvPicPr>
          <p:cNvPr id="16" name="Picture Placeholder 15" descr="A group of people holding hands&#10;&#10;Description automatically generated">
            <a:extLst>
              <a:ext uri="{FF2B5EF4-FFF2-40B4-BE49-F238E27FC236}">
                <a16:creationId xmlns:a16="http://schemas.microsoft.com/office/drawing/2014/main" id="{49B24296-3C75-E614-6CB3-2DA770356AAA}"/>
              </a:ext>
            </a:extLst>
          </p:cNvPr>
          <p:cNvPicPr>
            <a:picLocks noGrp="1" noChangeAspect="1"/>
          </p:cNvPicPr>
          <p:nvPr>
            <p:ph type="pic" sz="quarter" idx="14"/>
          </p:nvPr>
        </p:nvPicPr>
        <p:blipFill>
          <a:blip r:embed="rId3"/>
          <a:srcRect l="21624" r="21624"/>
          <a:stretch>
            <a:fillRect/>
          </a:stretch>
        </p:blipFill>
        <p:spPr/>
      </p:pic>
      <p:pic>
        <p:nvPicPr>
          <p:cNvPr id="23" name="Picture Placeholder 22" descr="A family under a roof&#10;&#10;Description automatically generated">
            <a:extLst>
              <a:ext uri="{FF2B5EF4-FFF2-40B4-BE49-F238E27FC236}">
                <a16:creationId xmlns:a16="http://schemas.microsoft.com/office/drawing/2014/main" id="{5538BA5F-0B5F-7EBF-5D67-D6BAC70B79C7}"/>
              </a:ext>
            </a:extLst>
          </p:cNvPr>
          <p:cNvPicPr>
            <a:picLocks noGrp="1" noChangeAspect="1"/>
          </p:cNvPicPr>
          <p:nvPr>
            <p:ph type="pic" sz="quarter" idx="15"/>
          </p:nvPr>
        </p:nvPicPr>
        <p:blipFill>
          <a:blip r:embed="rId4"/>
          <a:srcRect l="20185" r="20185"/>
          <a:stretch>
            <a:fillRect/>
          </a:stretch>
        </p:blipFill>
        <p:spPr/>
      </p:pic>
      <p:pic>
        <p:nvPicPr>
          <p:cNvPr id="27" name="Picture Placeholder 26" descr="A blue and orange checklist with a check mark&#10;&#10;Description automatically generated">
            <a:extLst>
              <a:ext uri="{FF2B5EF4-FFF2-40B4-BE49-F238E27FC236}">
                <a16:creationId xmlns:a16="http://schemas.microsoft.com/office/drawing/2014/main" id="{C662A654-C730-A1C1-2765-6F125DF87427}"/>
              </a:ext>
            </a:extLst>
          </p:cNvPr>
          <p:cNvPicPr>
            <a:picLocks noGrp="1" noChangeAspect="1"/>
          </p:cNvPicPr>
          <p:nvPr>
            <p:ph type="pic" sz="quarter" idx="16"/>
          </p:nvPr>
        </p:nvPicPr>
        <p:blipFill>
          <a:blip r:embed="rId5"/>
          <a:srcRect t="673" b="673"/>
          <a:stretch>
            <a:fillRect/>
          </a:stretch>
        </p:blipFill>
        <p:spPr/>
      </p:pic>
    </p:spTree>
    <p:extLst>
      <p:ext uri="{BB962C8B-B14F-4D97-AF65-F5344CB8AC3E}">
        <p14:creationId xmlns:p14="http://schemas.microsoft.com/office/powerpoint/2010/main" val="337528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72E61A05-DF82-38DA-D02A-D7A6BB901559}"/>
              </a:ext>
            </a:extLst>
          </p:cNvPr>
          <p:cNvSpPr>
            <a:spLocks noGrp="1"/>
          </p:cNvSpPr>
          <p:nvPr>
            <p:ph type="body" sz="quarter" idx="11"/>
          </p:nvPr>
        </p:nvSpPr>
        <p:spPr>
          <a:xfrm>
            <a:off x="6295131" y="656493"/>
            <a:ext cx="4801847" cy="1104144"/>
          </a:xfrm>
        </p:spPr>
        <p:txBody>
          <a:bodyPr>
            <a:noAutofit/>
          </a:bodyPr>
          <a:lstStyle/>
          <a:p>
            <a:r>
              <a:rPr lang="en-US" sz="2000" dirty="0"/>
              <a:t>How well do you take care of yourself? Think about why you don’t take better care of yourself?</a:t>
            </a:r>
          </a:p>
        </p:txBody>
      </p:sp>
      <p:sp>
        <p:nvSpPr>
          <p:cNvPr id="22" name="Text Placeholder 21">
            <a:extLst>
              <a:ext uri="{FF2B5EF4-FFF2-40B4-BE49-F238E27FC236}">
                <a16:creationId xmlns:a16="http://schemas.microsoft.com/office/drawing/2014/main" id="{6E7FC57B-C8A3-B1C5-DD9C-1FD9A073417D}"/>
              </a:ext>
            </a:extLst>
          </p:cNvPr>
          <p:cNvSpPr>
            <a:spLocks noGrp="1"/>
          </p:cNvSpPr>
          <p:nvPr>
            <p:ph type="body" sz="quarter" idx="13"/>
          </p:nvPr>
        </p:nvSpPr>
        <p:spPr>
          <a:xfrm>
            <a:off x="6295131" y="1830878"/>
            <a:ext cx="4801847" cy="880927"/>
          </a:xfrm>
        </p:spPr>
        <p:txBody>
          <a:bodyPr>
            <a:noAutofit/>
          </a:bodyPr>
          <a:lstStyle/>
          <a:p>
            <a:r>
              <a:rPr lang="en-US" sz="2000" dirty="0"/>
              <a:t>Do you feel guilty? Do you feel you don’t have time to worry about yourself?</a:t>
            </a:r>
          </a:p>
        </p:txBody>
      </p:sp>
      <p:sp>
        <p:nvSpPr>
          <p:cNvPr id="23" name="Text Placeholder 22">
            <a:extLst>
              <a:ext uri="{FF2B5EF4-FFF2-40B4-BE49-F238E27FC236}">
                <a16:creationId xmlns:a16="http://schemas.microsoft.com/office/drawing/2014/main" id="{E74B9248-3E79-21DF-8DF9-15ADF93E665A}"/>
              </a:ext>
            </a:extLst>
          </p:cNvPr>
          <p:cNvSpPr>
            <a:spLocks noGrp="1"/>
          </p:cNvSpPr>
          <p:nvPr>
            <p:ph type="body" sz="quarter" idx="14"/>
          </p:nvPr>
        </p:nvSpPr>
        <p:spPr>
          <a:xfrm>
            <a:off x="6295131" y="2782047"/>
            <a:ext cx="4801847" cy="1006204"/>
          </a:xfrm>
        </p:spPr>
        <p:txBody>
          <a:bodyPr>
            <a:noAutofit/>
          </a:bodyPr>
          <a:lstStyle/>
          <a:p>
            <a:r>
              <a:rPr lang="en-US" sz="2000" dirty="0"/>
              <a:t>Are you afraid others will think you are being selfish if you take time for yourself?</a:t>
            </a:r>
          </a:p>
        </p:txBody>
      </p:sp>
      <p:sp>
        <p:nvSpPr>
          <p:cNvPr id="24" name="Text Placeholder 23">
            <a:extLst>
              <a:ext uri="{FF2B5EF4-FFF2-40B4-BE49-F238E27FC236}">
                <a16:creationId xmlns:a16="http://schemas.microsoft.com/office/drawing/2014/main" id="{271C96EE-003C-B666-0B69-C82AE87BF7F5}"/>
              </a:ext>
            </a:extLst>
          </p:cNvPr>
          <p:cNvSpPr>
            <a:spLocks noGrp="1"/>
          </p:cNvSpPr>
          <p:nvPr>
            <p:ph type="body" sz="quarter" idx="15"/>
          </p:nvPr>
        </p:nvSpPr>
        <p:spPr/>
        <p:txBody>
          <a:bodyPr>
            <a:noAutofit/>
          </a:bodyPr>
          <a:lstStyle/>
          <a:p>
            <a:r>
              <a:rPr lang="en-US" sz="2000" dirty="0"/>
              <a:t>Start thinking in a different way about taking better care of yourself. Schedule time in the day for you.</a:t>
            </a:r>
          </a:p>
        </p:txBody>
      </p:sp>
      <p:sp>
        <p:nvSpPr>
          <p:cNvPr id="25" name="Text Placeholder 24">
            <a:extLst>
              <a:ext uri="{FF2B5EF4-FFF2-40B4-BE49-F238E27FC236}">
                <a16:creationId xmlns:a16="http://schemas.microsoft.com/office/drawing/2014/main" id="{2A003F04-EA75-98F4-FB07-B0A152915A95}"/>
              </a:ext>
            </a:extLst>
          </p:cNvPr>
          <p:cNvSpPr>
            <a:spLocks noGrp="1"/>
          </p:cNvSpPr>
          <p:nvPr>
            <p:ph type="body" sz="quarter" idx="16"/>
          </p:nvPr>
        </p:nvSpPr>
        <p:spPr>
          <a:xfrm>
            <a:off x="6295131" y="5185489"/>
            <a:ext cx="4801847" cy="1355160"/>
          </a:xfrm>
        </p:spPr>
        <p:txBody>
          <a:bodyPr>
            <a:normAutofit/>
          </a:bodyPr>
          <a:lstStyle/>
          <a:p>
            <a:r>
              <a:rPr lang="en-US" sz="2000" dirty="0"/>
              <a:t>Example: Instead of saying I don’t have time to go to the doctor, consider saying: I must take care of me so I can care for my loved one.  </a:t>
            </a:r>
          </a:p>
        </p:txBody>
      </p:sp>
      <p:sp>
        <p:nvSpPr>
          <p:cNvPr id="26" name="Text Placeholder 25">
            <a:extLst>
              <a:ext uri="{FF2B5EF4-FFF2-40B4-BE49-F238E27FC236}">
                <a16:creationId xmlns:a16="http://schemas.microsoft.com/office/drawing/2014/main" id="{D7A677C6-08BD-E87D-053F-F36EC8FF9C2D}"/>
              </a:ext>
            </a:extLst>
          </p:cNvPr>
          <p:cNvSpPr>
            <a:spLocks noGrp="1"/>
          </p:cNvSpPr>
          <p:nvPr>
            <p:ph type="body" sz="quarter" idx="17"/>
          </p:nvPr>
        </p:nvSpPr>
        <p:spPr/>
        <p:txBody>
          <a:bodyPr/>
          <a:lstStyle/>
          <a:p>
            <a:endParaRPr lang="en-US"/>
          </a:p>
        </p:txBody>
      </p:sp>
      <p:sp>
        <p:nvSpPr>
          <p:cNvPr id="27" name="Text Placeholder 26">
            <a:extLst>
              <a:ext uri="{FF2B5EF4-FFF2-40B4-BE49-F238E27FC236}">
                <a16:creationId xmlns:a16="http://schemas.microsoft.com/office/drawing/2014/main" id="{AA014A72-6473-0973-6662-EB2DC8A6A175}"/>
              </a:ext>
            </a:extLst>
          </p:cNvPr>
          <p:cNvSpPr>
            <a:spLocks noGrp="1"/>
          </p:cNvSpPr>
          <p:nvPr>
            <p:ph type="body" sz="quarter" idx="18"/>
          </p:nvPr>
        </p:nvSpPr>
        <p:spPr/>
        <p:txBody>
          <a:bodyPr/>
          <a:lstStyle/>
          <a:p>
            <a:endParaRPr lang="en-US"/>
          </a:p>
        </p:txBody>
      </p:sp>
      <p:sp>
        <p:nvSpPr>
          <p:cNvPr id="28" name="Text Placeholder 27">
            <a:extLst>
              <a:ext uri="{FF2B5EF4-FFF2-40B4-BE49-F238E27FC236}">
                <a16:creationId xmlns:a16="http://schemas.microsoft.com/office/drawing/2014/main" id="{8924D45F-90A9-4F6C-60C6-11DB81F6504C}"/>
              </a:ext>
            </a:extLst>
          </p:cNvPr>
          <p:cNvSpPr>
            <a:spLocks noGrp="1"/>
          </p:cNvSpPr>
          <p:nvPr>
            <p:ph type="body" sz="quarter" idx="19"/>
          </p:nvPr>
        </p:nvSpPr>
        <p:spPr/>
        <p:txBody>
          <a:bodyPr/>
          <a:lstStyle/>
          <a:p>
            <a:endParaRPr lang="en-US"/>
          </a:p>
        </p:txBody>
      </p:sp>
      <p:sp>
        <p:nvSpPr>
          <p:cNvPr id="29" name="Text Placeholder 28">
            <a:extLst>
              <a:ext uri="{FF2B5EF4-FFF2-40B4-BE49-F238E27FC236}">
                <a16:creationId xmlns:a16="http://schemas.microsoft.com/office/drawing/2014/main" id="{91CD5C42-6325-70ED-975B-9CC911F1DA86}"/>
              </a:ext>
            </a:extLst>
          </p:cNvPr>
          <p:cNvSpPr>
            <a:spLocks noGrp="1"/>
          </p:cNvSpPr>
          <p:nvPr>
            <p:ph type="body" sz="quarter" idx="20"/>
          </p:nvPr>
        </p:nvSpPr>
        <p:spPr/>
        <p:txBody>
          <a:bodyPr/>
          <a:lstStyle/>
          <a:p>
            <a:endParaRPr lang="en-US"/>
          </a:p>
        </p:txBody>
      </p:sp>
      <p:sp>
        <p:nvSpPr>
          <p:cNvPr id="30" name="Text Placeholder 29">
            <a:extLst>
              <a:ext uri="{FF2B5EF4-FFF2-40B4-BE49-F238E27FC236}">
                <a16:creationId xmlns:a16="http://schemas.microsoft.com/office/drawing/2014/main" id="{B829405C-30A0-4E7E-E457-0BAD1B8167C6}"/>
              </a:ext>
            </a:extLst>
          </p:cNvPr>
          <p:cNvSpPr>
            <a:spLocks noGrp="1"/>
          </p:cNvSpPr>
          <p:nvPr>
            <p:ph type="body" sz="quarter" idx="21"/>
          </p:nvPr>
        </p:nvSpPr>
        <p:spPr/>
        <p:txBody>
          <a:bodyPr/>
          <a:lstStyle/>
          <a:p>
            <a:endParaRPr lang="en-US" dirty="0"/>
          </a:p>
        </p:txBody>
      </p:sp>
      <p:sp>
        <p:nvSpPr>
          <p:cNvPr id="19" name="Title 18">
            <a:extLst>
              <a:ext uri="{FF2B5EF4-FFF2-40B4-BE49-F238E27FC236}">
                <a16:creationId xmlns:a16="http://schemas.microsoft.com/office/drawing/2014/main" id="{EC689369-D892-A1B2-271E-7F16E06653B1}"/>
              </a:ext>
            </a:extLst>
          </p:cNvPr>
          <p:cNvSpPr>
            <a:spLocks noGrp="1"/>
          </p:cNvSpPr>
          <p:nvPr>
            <p:ph type="title"/>
          </p:nvPr>
        </p:nvSpPr>
        <p:spPr>
          <a:xfrm>
            <a:off x="148284" y="4053662"/>
            <a:ext cx="4614099" cy="2701349"/>
          </a:xfrm>
        </p:spPr>
        <p:txBody>
          <a:bodyPr/>
          <a:lstStyle/>
          <a:p>
            <a:r>
              <a:rPr lang="en-US" sz="3200" dirty="0">
                <a:solidFill>
                  <a:schemeClr val="bg1"/>
                </a:solidFill>
              </a:rPr>
              <a:t>Legal and Financial Planning</a:t>
            </a:r>
          </a:p>
        </p:txBody>
      </p:sp>
      <p:pic>
        <p:nvPicPr>
          <p:cNvPr id="14" name="Picture Placeholder 13" descr="A close-up of a note">
            <a:extLst>
              <a:ext uri="{FF2B5EF4-FFF2-40B4-BE49-F238E27FC236}">
                <a16:creationId xmlns:a16="http://schemas.microsoft.com/office/drawing/2014/main" id="{E06270BF-D98B-5CA2-4B62-03B229AC043A}"/>
              </a:ext>
            </a:extLst>
          </p:cNvPr>
          <p:cNvPicPr>
            <a:picLocks noGrp="1" noChangeAspect="1"/>
          </p:cNvPicPr>
          <p:nvPr>
            <p:ph type="pic" sz="quarter" idx="12"/>
          </p:nvPr>
        </p:nvPicPr>
        <p:blipFill>
          <a:blip r:embed="rId2"/>
          <a:srcRect l="14201" r="14201"/>
          <a:stretch>
            <a:fillRect/>
          </a:stretch>
        </p:blipFill>
        <p:spPr/>
      </p:pic>
    </p:spTree>
    <p:extLst>
      <p:ext uri="{BB962C8B-B14F-4D97-AF65-F5344CB8AC3E}">
        <p14:creationId xmlns:p14="http://schemas.microsoft.com/office/powerpoint/2010/main" val="1256930387"/>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sophisticated presentation</Template>
  <TotalTime>1161</TotalTime>
  <Words>1223</Words>
  <Application>Microsoft Office PowerPoint</Application>
  <PresentationFormat>Widescreen</PresentationFormat>
  <Paragraphs>95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Corbel</vt:lpstr>
      <vt:lpstr>Open Sans</vt:lpstr>
      <vt:lpstr>Office Theme</vt:lpstr>
      <vt:lpstr> Navigating the Caregiver Journey</vt:lpstr>
      <vt:lpstr>Objectives</vt:lpstr>
      <vt:lpstr>Who is a caregiver? </vt:lpstr>
      <vt:lpstr>General Caregiving Tips</vt:lpstr>
      <vt:lpstr>PowerPoint Presentation</vt:lpstr>
      <vt:lpstr>Legal and Financial Planning</vt:lpstr>
      <vt:lpstr>Creating a Care Team</vt:lpstr>
      <vt:lpstr>Don’t Do This Alone!</vt:lpstr>
      <vt:lpstr>Legal and Financial Planning</vt:lpstr>
      <vt:lpstr>PowerPoint Presentation</vt:lpstr>
      <vt:lpstr>Educate Yourself and Prepare for  Future Care</vt:lpstr>
      <vt:lpstr>Additional Caregiver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Navigating the Caregiver Journey</dc:title>
  <dc:creator>Kim Warnick</dc:creator>
  <cp:lastModifiedBy>Kim Warnick</cp:lastModifiedBy>
  <cp:revision>1</cp:revision>
  <dcterms:created xsi:type="dcterms:W3CDTF">2024-09-04T23:38:15Z</dcterms:created>
  <dcterms:modified xsi:type="dcterms:W3CDTF">2024-09-05T19:44:17Z</dcterms:modified>
</cp:coreProperties>
</file>