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3" r:id="rId3"/>
    <p:sldId id="279" r:id="rId4"/>
    <p:sldId id="257" r:id="rId5"/>
    <p:sldId id="258" r:id="rId6"/>
    <p:sldId id="262" r:id="rId7"/>
    <p:sldId id="263" r:id="rId8"/>
    <p:sldId id="265" r:id="rId9"/>
    <p:sldId id="266" r:id="rId10"/>
    <p:sldId id="268" r:id="rId11"/>
    <p:sldId id="269" r:id="rId12"/>
    <p:sldId id="270" r:id="rId13"/>
    <p:sldId id="271" r:id="rId14"/>
    <p:sldId id="261" r:id="rId15"/>
    <p:sldId id="264"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490" autoAdjust="0"/>
  </p:normalViewPr>
  <p:slideViewPr>
    <p:cSldViewPr snapToGrid="0">
      <p:cViewPr varScale="1">
        <p:scale>
          <a:sx n="46" d="100"/>
          <a:sy n="46" d="100"/>
        </p:scale>
        <p:origin x="58" y="4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Rochette" userId="c91ad6be961f07d0" providerId="LiveId" clId="{114E1432-1E21-4F73-81FD-E8B0F33DFBC7}"/>
    <pc:docChg chg="delSld modSld">
      <pc:chgData name="Amber Rochette" userId="c91ad6be961f07d0" providerId="LiveId" clId="{114E1432-1E21-4F73-81FD-E8B0F33DFBC7}" dt="2024-09-07T13:41:49.497" v="4" actId="47"/>
      <pc:docMkLst>
        <pc:docMk/>
      </pc:docMkLst>
      <pc:sldChg chg="del modNotesTx">
        <pc:chgData name="Amber Rochette" userId="c91ad6be961f07d0" providerId="LiveId" clId="{114E1432-1E21-4F73-81FD-E8B0F33DFBC7}" dt="2024-09-07T13:30:02.682" v="3" actId="47"/>
        <pc:sldMkLst>
          <pc:docMk/>
          <pc:sldMk cId="1557582870" sldId="260"/>
        </pc:sldMkLst>
      </pc:sldChg>
      <pc:sldChg chg="del">
        <pc:chgData name="Amber Rochette" userId="c91ad6be961f07d0" providerId="LiveId" clId="{114E1432-1E21-4F73-81FD-E8B0F33DFBC7}" dt="2024-09-07T13:41:49.497" v="4" actId="47"/>
        <pc:sldMkLst>
          <pc:docMk/>
          <pc:sldMk cId="3441734790" sldId="267"/>
        </pc:sldMkLst>
      </pc:sldChg>
      <pc:sldChg chg="del modNotesTx">
        <pc:chgData name="Amber Rochette" userId="c91ad6be961f07d0" providerId="LiveId" clId="{114E1432-1E21-4F73-81FD-E8B0F33DFBC7}" dt="2024-09-07T13:25:06.670" v="1" actId="47"/>
        <pc:sldMkLst>
          <pc:docMk/>
          <pc:sldMk cId="2966581209" sldId="276"/>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1A1553-57A1-4170-B642-EB6EB45DD4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5BAF31C-EE56-46E1-9FB8-501BDB6AEF9F}">
      <dgm:prSet/>
      <dgm:spPr/>
      <dgm:t>
        <a:bodyPr/>
        <a:lstStyle/>
        <a:p>
          <a:r>
            <a:rPr lang="en-US" b="1" dirty="0"/>
            <a:t>Neuropsychology: </a:t>
          </a:r>
          <a:r>
            <a:rPr lang="en-US" dirty="0"/>
            <a:t>A field of study that aims to understand the relationship between the brain and behavior, emotion, and cognitive function.</a:t>
          </a:r>
        </a:p>
      </dgm:t>
    </dgm:pt>
    <dgm:pt modelId="{03FBC00A-13FD-4FD3-8C19-F788D6730E14}" type="parTrans" cxnId="{53461494-DA2E-481F-8604-AE778DDC7C52}">
      <dgm:prSet/>
      <dgm:spPr/>
      <dgm:t>
        <a:bodyPr/>
        <a:lstStyle/>
        <a:p>
          <a:endParaRPr lang="en-US"/>
        </a:p>
      </dgm:t>
    </dgm:pt>
    <dgm:pt modelId="{F0CFF702-859B-4FC2-B95F-F61F2F0324E9}" type="sibTrans" cxnId="{53461494-DA2E-481F-8604-AE778DDC7C52}">
      <dgm:prSet/>
      <dgm:spPr/>
      <dgm:t>
        <a:bodyPr/>
        <a:lstStyle/>
        <a:p>
          <a:endParaRPr lang="en-US"/>
        </a:p>
      </dgm:t>
    </dgm:pt>
    <dgm:pt modelId="{116F127A-59FB-41DC-80FC-E644DDA14FDE}">
      <dgm:prSet/>
      <dgm:spPr/>
      <dgm:t>
        <a:bodyPr/>
        <a:lstStyle/>
        <a:p>
          <a:r>
            <a:rPr lang="en-US" dirty="0"/>
            <a:t>Neuropsychology helps us understand the effects of brain injuries, diseases, and other factors on cognitive and emotional functioning.</a:t>
          </a:r>
        </a:p>
      </dgm:t>
    </dgm:pt>
    <dgm:pt modelId="{42E2F5B2-60E4-41F6-A1B1-8231D8C2CFE5}" type="parTrans" cxnId="{4A757136-BEFD-40A7-ADF2-E897C841C413}">
      <dgm:prSet/>
      <dgm:spPr/>
      <dgm:t>
        <a:bodyPr/>
        <a:lstStyle/>
        <a:p>
          <a:endParaRPr lang="en-US"/>
        </a:p>
      </dgm:t>
    </dgm:pt>
    <dgm:pt modelId="{617BB593-EFB5-41B1-943A-45B25CA39BFE}" type="sibTrans" cxnId="{4A757136-BEFD-40A7-ADF2-E897C841C413}">
      <dgm:prSet/>
      <dgm:spPr/>
      <dgm:t>
        <a:bodyPr/>
        <a:lstStyle/>
        <a:p>
          <a:endParaRPr lang="en-US"/>
        </a:p>
      </dgm:t>
    </dgm:pt>
    <dgm:pt modelId="{E56A29C9-96D9-4EE0-A1BA-340F37420412}">
      <dgm:prSet/>
      <dgm:spPr/>
      <dgm:t>
        <a:bodyPr/>
        <a:lstStyle/>
        <a:p>
          <a:r>
            <a:rPr lang="en-US" b="1" dirty="0"/>
            <a:t>Neuropsychologist: </a:t>
          </a:r>
          <a:r>
            <a:rPr lang="en-US" dirty="0"/>
            <a:t>A psychologist who has further specialty training in the area of neuropsychology. This typically includes a two-year post-doctoral fellowship in neuropsychology</a:t>
          </a:r>
        </a:p>
      </dgm:t>
    </dgm:pt>
    <dgm:pt modelId="{197A3A85-5870-41C0-B6F0-3CC38A6BBB4B}" type="parTrans" cxnId="{DBB75663-E73D-45EE-AF21-33E2C0F0AE6F}">
      <dgm:prSet/>
      <dgm:spPr/>
    </dgm:pt>
    <dgm:pt modelId="{8E6271E6-F853-4827-B2D7-94F9493CC3AC}" type="sibTrans" cxnId="{DBB75663-E73D-45EE-AF21-33E2C0F0AE6F}">
      <dgm:prSet/>
      <dgm:spPr/>
    </dgm:pt>
    <dgm:pt modelId="{C40DDD05-658B-4C50-9718-5FFCEC903108}" type="pres">
      <dgm:prSet presAssocID="{9D1A1553-57A1-4170-B642-EB6EB45DD489}" presName="linear" presStyleCnt="0">
        <dgm:presLayoutVars>
          <dgm:animLvl val="lvl"/>
          <dgm:resizeHandles val="exact"/>
        </dgm:presLayoutVars>
      </dgm:prSet>
      <dgm:spPr/>
    </dgm:pt>
    <dgm:pt modelId="{0004C05A-8E51-4B64-8E0E-882F89AF4CBD}" type="pres">
      <dgm:prSet presAssocID="{E56A29C9-96D9-4EE0-A1BA-340F37420412}" presName="parentText" presStyleLbl="node1" presStyleIdx="0" presStyleCnt="3">
        <dgm:presLayoutVars>
          <dgm:chMax val="0"/>
          <dgm:bulletEnabled val="1"/>
        </dgm:presLayoutVars>
      </dgm:prSet>
      <dgm:spPr/>
    </dgm:pt>
    <dgm:pt modelId="{84FFF657-A7CB-4570-9A2E-B6684FC8AC5E}" type="pres">
      <dgm:prSet presAssocID="{8E6271E6-F853-4827-B2D7-94F9493CC3AC}" presName="spacer" presStyleCnt="0"/>
      <dgm:spPr/>
    </dgm:pt>
    <dgm:pt modelId="{45ADEC34-6020-47B8-9931-5B2473D6C8DC}" type="pres">
      <dgm:prSet presAssocID="{85BAF31C-EE56-46E1-9FB8-501BDB6AEF9F}" presName="parentText" presStyleLbl="node1" presStyleIdx="1" presStyleCnt="3">
        <dgm:presLayoutVars>
          <dgm:chMax val="0"/>
          <dgm:bulletEnabled val="1"/>
        </dgm:presLayoutVars>
      </dgm:prSet>
      <dgm:spPr/>
    </dgm:pt>
    <dgm:pt modelId="{29A5C03F-F27F-44DE-AB30-D70E158FE8E9}" type="pres">
      <dgm:prSet presAssocID="{F0CFF702-859B-4FC2-B95F-F61F2F0324E9}" presName="spacer" presStyleCnt="0"/>
      <dgm:spPr/>
    </dgm:pt>
    <dgm:pt modelId="{3306767B-C442-42B4-B152-CCF4F089B3F6}" type="pres">
      <dgm:prSet presAssocID="{116F127A-59FB-41DC-80FC-E644DDA14FDE}" presName="parentText" presStyleLbl="node1" presStyleIdx="2" presStyleCnt="3">
        <dgm:presLayoutVars>
          <dgm:chMax val="0"/>
          <dgm:bulletEnabled val="1"/>
        </dgm:presLayoutVars>
      </dgm:prSet>
      <dgm:spPr/>
    </dgm:pt>
  </dgm:ptLst>
  <dgm:cxnLst>
    <dgm:cxn modelId="{4A757136-BEFD-40A7-ADF2-E897C841C413}" srcId="{9D1A1553-57A1-4170-B642-EB6EB45DD489}" destId="{116F127A-59FB-41DC-80FC-E644DDA14FDE}" srcOrd="2" destOrd="0" parTransId="{42E2F5B2-60E4-41F6-A1B1-8231D8C2CFE5}" sibTransId="{617BB593-EFB5-41B1-943A-45B25CA39BFE}"/>
    <dgm:cxn modelId="{CBE3D136-AB50-4A7B-9F95-97DDF5073C33}" type="presOf" srcId="{116F127A-59FB-41DC-80FC-E644DDA14FDE}" destId="{3306767B-C442-42B4-B152-CCF4F089B3F6}" srcOrd="0" destOrd="0" presId="urn:microsoft.com/office/officeart/2005/8/layout/vList2"/>
    <dgm:cxn modelId="{DBB75663-E73D-45EE-AF21-33E2C0F0AE6F}" srcId="{9D1A1553-57A1-4170-B642-EB6EB45DD489}" destId="{E56A29C9-96D9-4EE0-A1BA-340F37420412}" srcOrd="0" destOrd="0" parTransId="{197A3A85-5870-41C0-B6F0-3CC38A6BBB4B}" sibTransId="{8E6271E6-F853-4827-B2D7-94F9493CC3AC}"/>
    <dgm:cxn modelId="{F7CCCB4A-D845-4195-9A51-DEB2AC70689E}" type="presOf" srcId="{9D1A1553-57A1-4170-B642-EB6EB45DD489}" destId="{C40DDD05-658B-4C50-9718-5FFCEC903108}" srcOrd="0" destOrd="0" presId="urn:microsoft.com/office/officeart/2005/8/layout/vList2"/>
    <dgm:cxn modelId="{B6D9EF76-BB5D-4A8F-8379-187B3900CB26}" type="presOf" srcId="{85BAF31C-EE56-46E1-9FB8-501BDB6AEF9F}" destId="{45ADEC34-6020-47B8-9931-5B2473D6C8DC}" srcOrd="0" destOrd="0" presId="urn:microsoft.com/office/officeart/2005/8/layout/vList2"/>
    <dgm:cxn modelId="{F5ABAF7D-24C7-4D19-9C89-91D5FAB7D6B2}" type="presOf" srcId="{E56A29C9-96D9-4EE0-A1BA-340F37420412}" destId="{0004C05A-8E51-4B64-8E0E-882F89AF4CBD}" srcOrd="0" destOrd="0" presId="urn:microsoft.com/office/officeart/2005/8/layout/vList2"/>
    <dgm:cxn modelId="{53461494-DA2E-481F-8604-AE778DDC7C52}" srcId="{9D1A1553-57A1-4170-B642-EB6EB45DD489}" destId="{85BAF31C-EE56-46E1-9FB8-501BDB6AEF9F}" srcOrd="1" destOrd="0" parTransId="{03FBC00A-13FD-4FD3-8C19-F788D6730E14}" sibTransId="{F0CFF702-859B-4FC2-B95F-F61F2F0324E9}"/>
    <dgm:cxn modelId="{0B29A4A0-31BD-44A9-9B70-6DF712FAC95A}" type="presParOf" srcId="{C40DDD05-658B-4C50-9718-5FFCEC903108}" destId="{0004C05A-8E51-4B64-8E0E-882F89AF4CBD}" srcOrd="0" destOrd="0" presId="urn:microsoft.com/office/officeart/2005/8/layout/vList2"/>
    <dgm:cxn modelId="{69DE3B3F-35A2-430C-9623-1FEF4F434E5B}" type="presParOf" srcId="{C40DDD05-658B-4C50-9718-5FFCEC903108}" destId="{84FFF657-A7CB-4570-9A2E-B6684FC8AC5E}" srcOrd="1" destOrd="0" presId="urn:microsoft.com/office/officeart/2005/8/layout/vList2"/>
    <dgm:cxn modelId="{5B50720A-95EB-4508-8C90-28F1AF541DC1}" type="presParOf" srcId="{C40DDD05-658B-4C50-9718-5FFCEC903108}" destId="{45ADEC34-6020-47B8-9931-5B2473D6C8DC}" srcOrd="2" destOrd="0" presId="urn:microsoft.com/office/officeart/2005/8/layout/vList2"/>
    <dgm:cxn modelId="{198EFFE3-E198-495E-B2E9-A79B0EB77869}" type="presParOf" srcId="{C40DDD05-658B-4C50-9718-5FFCEC903108}" destId="{29A5C03F-F27F-44DE-AB30-D70E158FE8E9}" srcOrd="3" destOrd="0" presId="urn:microsoft.com/office/officeart/2005/8/layout/vList2"/>
    <dgm:cxn modelId="{412DA050-7CD3-491D-BB40-09794A762125}" type="presParOf" srcId="{C40DDD05-658B-4C50-9718-5FFCEC903108}" destId="{3306767B-C442-42B4-B152-CCF4F089B3F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1B6CE-2379-4687-874E-AC9816BCC3C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08B95E6-584E-403B-8D5E-697802068A85}">
      <dgm:prSet/>
      <dgm:spPr/>
      <dgm:t>
        <a:bodyPr/>
        <a:lstStyle/>
        <a:p>
          <a:pPr>
            <a:defRPr cap="all"/>
          </a:pPr>
          <a:r>
            <a:rPr lang="en-US" dirty="0"/>
            <a:t>-Brain Structure</a:t>
          </a:r>
        </a:p>
      </dgm:t>
    </dgm:pt>
    <dgm:pt modelId="{27E343D0-E565-447B-BFCF-17E78E309107}" type="parTrans" cxnId="{F374928F-9E8D-4264-9F38-08EF0B8AE8F1}">
      <dgm:prSet/>
      <dgm:spPr/>
      <dgm:t>
        <a:bodyPr/>
        <a:lstStyle/>
        <a:p>
          <a:endParaRPr lang="en-US"/>
        </a:p>
      </dgm:t>
    </dgm:pt>
    <dgm:pt modelId="{B0F9E821-6EF9-4111-893C-C548FC18E494}" type="sibTrans" cxnId="{F374928F-9E8D-4264-9F38-08EF0B8AE8F1}">
      <dgm:prSet/>
      <dgm:spPr/>
      <dgm:t>
        <a:bodyPr/>
        <a:lstStyle/>
        <a:p>
          <a:endParaRPr lang="en-US"/>
        </a:p>
      </dgm:t>
    </dgm:pt>
    <dgm:pt modelId="{B0265D93-96EE-4F03-B7EF-7065295720C2}">
      <dgm:prSet/>
      <dgm:spPr/>
      <dgm:t>
        <a:bodyPr/>
        <a:lstStyle/>
        <a:p>
          <a:pPr>
            <a:defRPr cap="all"/>
          </a:pPr>
          <a:r>
            <a:rPr lang="en-US"/>
            <a:t>-Brain Function</a:t>
          </a:r>
        </a:p>
      </dgm:t>
    </dgm:pt>
    <dgm:pt modelId="{76D3171E-A308-4559-8F97-A0CBCBEF17AF}" type="parTrans" cxnId="{5707EA55-FF21-479C-B816-F3D65269FDCE}">
      <dgm:prSet/>
      <dgm:spPr/>
      <dgm:t>
        <a:bodyPr/>
        <a:lstStyle/>
        <a:p>
          <a:endParaRPr lang="en-US"/>
        </a:p>
      </dgm:t>
    </dgm:pt>
    <dgm:pt modelId="{D43E6F79-A28F-4CB2-99A4-890EED9BAD24}" type="sibTrans" cxnId="{5707EA55-FF21-479C-B816-F3D65269FDCE}">
      <dgm:prSet/>
      <dgm:spPr/>
      <dgm:t>
        <a:bodyPr/>
        <a:lstStyle/>
        <a:p>
          <a:endParaRPr lang="en-US"/>
        </a:p>
      </dgm:t>
    </dgm:pt>
    <dgm:pt modelId="{DC8129E2-0DCA-4889-84B0-4A4447DCD537}" type="pres">
      <dgm:prSet presAssocID="{4341B6CE-2379-4687-874E-AC9816BCC3C8}" presName="root" presStyleCnt="0">
        <dgm:presLayoutVars>
          <dgm:dir/>
          <dgm:resizeHandles val="exact"/>
        </dgm:presLayoutVars>
      </dgm:prSet>
      <dgm:spPr/>
    </dgm:pt>
    <dgm:pt modelId="{E003072C-60F2-4541-9367-1F3A3A6953F8}" type="pres">
      <dgm:prSet presAssocID="{A08B95E6-584E-403B-8D5E-697802068A85}" presName="compNode" presStyleCnt="0"/>
      <dgm:spPr/>
    </dgm:pt>
    <dgm:pt modelId="{8F58A6CC-82F7-4154-8D8F-121F4918E16B}" type="pres">
      <dgm:prSet presAssocID="{A08B95E6-584E-403B-8D5E-697802068A85}" presName="iconBgRect" presStyleLbl="bgShp" presStyleIdx="0" presStyleCnt="2"/>
      <dgm:spPr/>
    </dgm:pt>
    <dgm:pt modelId="{8EE095BC-CF57-4537-A990-64BFB531B06F}" type="pres">
      <dgm:prSet presAssocID="{A08B95E6-584E-403B-8D5E-697802068A8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6D407379-57BD-4085-BCEC-C81828F32FC5}" type="pres">
      <dgm:prSet presAssocID="{A08B95E6-584E-403B-8D5E-697802068A85}" presName="spaceRect" presStyleCnt="0"/>
      <dgm:spPr/>
    </dgm:pt>
    <dgm:pt modelId="{09CDE801-FB39-4C18-ADB7-8EA878C51F44}" type="pres">
      <dgm:prSet presAssocID="{A08B95E6-584E-403B-8D5E-697802068A85}" presName="textRect" presStyleLbl="revTx" presStyleIdx="0" presStyleCnt="2" custScaleX="118173">
        <dgm:presLayoutVars>
          <dgm:chMax val="1"/>
          <dgm:chPref val="1"/>
        </dgm:presLayoutVars>
      </dgm:prSet>
      <dgm:spPr/>
    </dgm:pt>
    <dgm:pt modelId="{4FA93195-7A1C-47A4-B913-7253B4F25C36}" type="pres">
      <dgm:prSet presAssocID="{B0F9E821-6EF9-4111-893C-C548FC18E494}" presName="sibTrans" presStyleCnt="0"/>
      <dgm:spPr/>
    </dgm:pt>
    <dgm:pt modelId="{1759F5E5-5409-47AD-A107-8FB3570969C9}" type="pres">
      <dgm:prSet presAssocID="{B0265D93-96EE-4F03-B7EF-7065295720C2}" presName="compNode" presStyleCnt="0"/>
      <dgm:spPr/>
    </dgm:pt>
    <dgm:pt modelId="{829F5BD5-A078-4D7F-9603-CCD5A68C606A}" type="pres">
      <dgm:prSet presAssocID="{B0265D93-96EE-4F03-B7EF-7065295720C2}" presName="iconBgRect" presStyleLbl="bgShp" presStyleIdx="1" presStyleCnt="2"/>
      <dgm:spPr/>
    </dgm:pt>
    <dgm:pt modelId="{6139EC29-CE4E-47B5-820D-F15F3691BC89}" type="pres">
      <dgm:prSet presAssocID="{B0265D93-96EE-4F03-B7EF-7065295720C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6505098-DBF1-44EB-8441-1F51D7697109}" type="pres">
      <dgm:prSet presAssocID="{B0265D93-96EE-4F03-B7EF-7065295720C2}" presName="spaceRect" presStyleCnt="0"/>
      <dgm:spPr/>
    </dgm:pt>
    <dgm:pt modelId="{B98CC1DC-7B2F-4885-B28B-1726BF5EE251}" type="pres">
      <dgm:prSet presAssocID="{B0265D93-96EE-4F03-B7EF-7065295720C2}" presName="textRect" presStyleLbl="revTx" presStyleIdx="1" presStyleCnt="2">
        <dgm:presLayoutVars>
          <dgm:chMax val="1"/>
          <dgm:chPref val="1"/>
        </dgm:presLayoutVars>
      </dgm:prSet>
      <dgm:spPr/>
    </dgm:pt>
  </dgm:ptLst>
  <dgm:cxnLst>
    <dgm:cxn modelId="{6B1F501D-B954-4C7F-B9AB-ACEA3D21416A}" type="presOf" srcId="{A08B95E6-584E-403B-8D5E-697802068A85}" destId="{09CDE801-FB39-4C18-ADB7-8EA878C51F44}" srcOrd="0" destOrd="0" presId="urn:microsoft.com/office/officeart/2018/5/layout/IconCircleLabelList"/>
    <dgm:cxn modelId="{6A615C62-389B-45DC-B241-63CADC11BB3F}" type="presOf" srcId="{B0265D93-96EE-4F03-B7EF-7065295720C2}" destId="{B98CC1DC-7B2F-4885-B28B-1726BF5EE251}" srcOrd="0" destOrd="0" presId="urn:microsoft.com/office/officeart/2018/5/layout/IconCircleLabelList"/>
    <dgm:cxn modelId="{5707EA55-FF21-479C-B816-F3D65269FDCE}" srcId="{4341B6CE-2379-4687-874E-AC9816BCC3C8}" destId="{B0265D93-96EE-4F03-B7EF-7065295720C2}" srcOrd="1" destOrd="0" parTransId="{76D3171E-A308-4559-8F97-A0CBCBEF17AF}" sibTransId="{D43E6F79-A28F-4CB2-99A4-890EED9BAD24}"/>
    <dgm:cxn modelId="{F374928F-9E8D-4264-9F38-08EF0B8AE8F1}" srcId="{4341B6CE-2379-4687-874E-AC9816BCC3C8}" destId="{A08B95E6-584E-403B-8D5E-697802068A85}" srcOrd="0" destOrd="0" parTransId="{27E343D0-E565-447B-BFCF-17E78E309107}" sibTransId="{B0F9E821-6EF9-4111-893C-C548FC18E494}"/>
    <dgm:cxn modelId="{C4F6E2E4-6410-4B8F-BDCE-4E9433D31523}" type="presOf" srcId="{4341B6CE-2379-4687-874E-AC9816BCC3C8}" destId="{DC8129E2-0DCA-4889-84B0-4A4447DCD537}" srcOrd="0" destOrd="0" presId="urn:microsoft.com/office/officeart/2018/5/layout/IconCircleLabelList"/>
    <dgm:cxn modelId="{CC51B825-98DE-4395-A0A9-09280E20CD4A}" type="presParOf" srcId="{DC8129E2-0DCA-4889-84B0-4A4447DCD537}" destId="{E003072C-60F2-4541-9367-1F3A3A6953F8}" srcOrd="0" destOrd="0" presId="urn:microsoft.com/office/officeart/2018/5/layout/IconCircleLabelList"/>
    <dgm:cxn modelId="{84D00FF9-B08C-42D5-9B4C-6C088A556D33}" type="presParOf" srcId="{E003072C-60F2-4541-9367-1F3A3A6953F8}" destId="{8F58A6CC-82F7-4154-8D8F-121F4918E16B}" srcOrd="0" destOrd="0" presId="urn:microsoft.com/office/officeart/2018/5/layout/IconCircleLabelList"/>
    <dgm:cxn modelId="{6A923AC8-46BB-4C46-8F56-79E38B98B87A}" type="presParOf" srcId="{E003072C-60F2-4541-9367-1F3A3A6953F8}" destId="{8EE095BC-CF57-4537-A990-64BFB531B06F}" srcOrd="1" destOrd="0" presId="urn:microsoft.com/office/officeart/2018/5/layout/IconCircleLabelList"/>
    <dgm:cxn modelId="{7F2A8D0F-4D4A-4486-935B-486F31F12A5C}" type="presParOf" srcId="{E003072C-60F2-4541-9367-1F3A3A6953F8}" destId="{6D407379-57BD-4085-BCEC-C81828F32FC5}" srcOrd="2" destOrd="0" presId="urn:microsoft.com/office/officeart/2018/5/layout/IconCircleLabelList"/>
    <dgm:cxn modelId="{1BCD379B-09FF-48AF-AF49-A8D8D8C99B4E}" type="presParOf" srcId="{E003072C-60F2-4541-9367-1F3A3A6953F8}" destId="{09CDE801-FB39-4C18-ADB7-8EA878C51F44}" srcOrd="3" destOrd="0" presId="urn:microsoft.com/office/officeart/2018/5/layout/IconCircleLabelList"/>
    <dgm:cxn modelId="{8CBD56E1-EBFA-4305-BB06-25A3B2CEA764}" type="presParOf" srcId="{DC8129E2-0DCA-4889-84B0-4A4447DCD537}" destId="{4FA93195-7A1C-47A4-B913-7253B4F25C36}" srcOrd="1" destOrd="0" presId="urn:microsoft.com/office/officeart/2018/5/layout/IconCircleLabelList"/>
    <dgm:cxn modelId="{AACC60C8-9844-4BBA-83D1-9FF4D51942EF}" type="presParOf" srcId="{DC8129E2-0DCA-4889-84B0-4A4447DCD537}" destId="{1759F5E5-5409-47AD-A107-8FB3570969C9}" srcOrd="2" destOrd="0" presId="urn:microsoft.com/office/officeart/2018/5/layout/IconCircleLabelList"/>
    <dgm:cxn modelId="{A0232CF6-B272-4685-82D1-806739FE3C85}" type="presParOf" srcId="{1759F5E5-5409-47AD-A107-8FB3570969C9}" destId="{829F5BD5-A078-4D7F-9603-CCD5A68C606A}" srcOrd="0" destOrd="0" presId="urn:microsoft.com/office/officeart/2018/5/layout/IconCircleLabelList"/>
    <dgm:cxn modelId="{5B3BC476-98B3-41F6-BF46-5650E785486B}" type="presParOf" srcId="{1759F5E5-5409-47AD-A107-8FB3570969C9}" destId="{6139EC29-CE4E-47B5-820D-F15F3691BC89}" srcOrd="1" destOrd="0" presId="urn:microsoft.com/office/officeart/2018/5/layout/IconCircleLabelList"/>
    <dgm:cxn modelId="{D3812664-9D64-4D61-990B-12AA7969C54E}" type="presParOf" srcId="{1759F5E5-5409-47AD-A107-8FB3570969C9}" destId="{36505098-DBF1-44EB-8441-1F51D7697109}" srcOrd="2" destOrd="0" presId="urn:microsoft.com/office/officeart/2018/5/layout/IconCircleLabelList"/>
    <dgm:cxn modelId="{1BDF9F90-56D4-496D-9CF1-97A22684EC9A}" type="presParOf" srcId="{1759F5E5-5409-47AD-A107-8FB3570969C9}" destId="{B98CC1DC-7B2F-4885-B28B-1726BF5EE25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02D136-6CCA-4FFA-A65E-92FC23F7AA0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BA531D0-5E4D-4AEB-8463-50123969C3DD}">
      <dgm:prSet/>
      <dgm:spPr/>
      <dgm:t>
        <a:bodyPr/>
        <a:lstStyle/>
        <a:p>
          <a:pPr>
            <a:defRPr cap="all"/>
          </a:pPr>
          <a:r>
            <a:rPr lang="en-US" dirty="0"/>
            <a:t>-</a:t>
          </a:r>
          <a:r>
            <a:rPr lang="en-US" b="1" dirty="0" err="1"/>
            <a:t>EX</a:t>
          </a:r>
          <a:r>
            <a:rPr lang="en-US" dirty="0" err="1"/>
            <a:t>ercise</a:t>
          </a:r>
          <a:endParaRPr lang="en-US" dirty="0"/>
        </a:p>
      </dgm:t>
    </dgm:pt>
    <dgm:pt modelId="{87FCB84D-8585-48F9-83B7-7041F1B42C67}" type="parTrans" cxnId="{994842FD-FA60-46DF-895F-A4CD7A448E35}">
      <dgm:prSet/>
      <dgm:spPr/>
      <dgm:t>
        <a:bodyPr/>
        <a:lstStyle/>
        <a:p>
          <a:endParaRPr lang="en-US"/>
        </a:p>
      </dgm:t>
    </dgm:pt>
    <dgm:pt modelId="{8B6A3F8B-215A-4E29-B3CF-207683A8EB56}" type="sibTrans" cxnId="{994842FD-FA60-46DF-895F-A4CD7A448E35}">
      <dgm:prSet/>
      <dgm:spPr/>
      <dgm:t>
        <a:bodyPr/>
        <a:lstStyle/>
        <a:p>
          <a:endParaRPr lang="en-US"/>
        </a:p>
      </dgm:t>
    </dgm:pt>
    <dgm:pt modelId="{528B75DB-C002-46EC-B23E-41AF60E9D34D}">
      <dgm:prSet/>
      <dgm:spPr/>
      <dgm:t>
        <a:bodyPr/>
        <a:lstStyle/>
        <a:p>
          <a:pPr>
            <a:defRPr cap="all"/>
          </a:pPr>
          <a:r>
            <a:rPr lang="en-US" dirty="0"/>
            <a:t>-</a:t>
          </a:r>
          <a:r>
            <a:rPr lang="en-US" b="1" dirty="0"/>
            <a:t>C</a:t>
          </a:r>
          <a:r>
            <a:rPr lang="en-US" dirty="0"/>
            <a:t>onsume Healthy Food</a:t>
          </a:r>
        </a:p>
      </dgm:t>
    </dgm:pt>
    <dgm:pt modelId="{E86B921B-46D3-49EB-81EE-0B3D42BF249F}" type="parTrans" cxnId="{E6B70A93-56EE-4C87-BC68-6D2EC95F11B3}">
      <dgm:prSet/>
      <dgm:spPr/>
      <dgm:t>
        <a:bodyPr/>
        <a:lstStyle/>
        <a:p>
          <a:endParaRPr lang="en-US"/>
        </a:p>
      </dgm:t>
    </dgm:pt>
    <dgm:pt modelId="{B3CB33E2-2CDE-4CED-8C06-6806D7CA1CD4}" type="sibTrans" cxnId="{E6B70A93-56EE-4C87-BC68-6D2EC95F11B3}">
      <dgm:prSet/>
      <dgm:spPr/>
      <dgm:t>
        <a:bodyPr/>
        <a:lstStyle/>
        <a:p>
          <a:endParaRPr lang="en-US"/>
        </a:p>
      </dgm:t>
    </dgm:pt>
    <dgm:pt modelId="{AABBEB22-8F29-4782-A821-182875B898DD}">
      <dgm:prSet/>
      <dgm:spPr/>
      <dgm:t>
        <a:bodyPr/>
        <a:lstStyle/>
        <a:p>
          <a:pPr>
            <a:defRPr cap="all"/>
          </a:pPr>
          <a:r>
            <a:rPr lang="en-US" dirty="0"/>
            <a:t>-</a:t>
          </a:r>
          <a:r>
            <a:rPr lang="en-US" b="1" dirty="0"/>
            <a:t>E</a:t>
          </a:r>
          <a:r>
            <a:rPr lang="en-US" dirty="0"/>
            <a:t>ngage and learn</a:t>
          </a:r>
        </a:p>
      </dgm:t>
    </dgm:pt>
    <dgm:pt modelId="{F31C951F-8129-42E0-A0FC-B926356F9DE3}" type="parTrans" cxnId="{CE9F40BF-2C0F-4E8C-B21A-19AB44E9113C}">
      <dgm:prSet/>
      <dgm:spPr/>
      <dgm:t>
        <a:bodyPr/>
        <a:lstStyle/>
        <a:p>
          <a:endParaRPr lang="en-US"/>
        </a:p>
      </dgm:t>
    </dgm:pt>
    <dgm:pt modelId="{95845E93-124F-43B3-9DF7-DECC12BB2B38}" type="sibTrans" cxnId="{CE9F40BF-2C0F-4E8C-B21A-19AB44E9113C}">
      <dgm:prSet/>
      <dgm:spPr/>
      <dgm:t>
        <a:bodyPr/>
        <a:lstStyle/>
        <a:p>
          <a:endParaRPr lang="en-US"/>
        </a:p>
      </dgm:t>
    </dgm:pt>
    <dgm:pt modelId="{1C789788-DA0B-4C9A-9682-A510B7722DE6}">
      <dgm:prSet/>
      <dgm:spPr/>
      <dgm:t>
        <a:bodyPr/>
        <a:lstStyle/>
        <a:p>
          <a:pPr>
            <a:defRPr cap="all"/>
          </a:pPr>
          <a:r>
            <a:rPr lang="en-US" dirty="0"/>
            <a:t>-</a:t>
          </a:r>
          <a:r>
            <a:rPr lang="en-US" b="1" dirty="0"/>
            <a:t>L</a:t>
          </a:r>
          <a:r>
            <a:rPr lang="en-US" dirty="0"/>
            <a:t>ower stress and boost well-being</a:t>
          </a:r>
        </a:p>
      </dgm:t>
    </dgm:pt>
    <dgm:pt modelId="{41D7C972-7024-49F3-91E8-FB43C951A352}" type="parTrans" cxnId="{FA1F0B83-CF39-4358-8BC1-5005730FE7F0}">
      <dgm:prSet/>
      <dgm:spPr/>
      <dgm:t>
        <a:bodyPr/>
        <a:lstStyle/>
        <a:p>
          <a:endParaRPr lang="en-US"/>
        </a:p>
      </dgm:t>
    </dgm:pt>
    <dgm:pt modelId="{D22B5D72-002F-48A5-8F23-B5A73C2A368F}" type="sibTrans" cxnId="{FA1F0B83-CF39-4358-8BC1-5005730FE7F0}">
      <dgm:prSet/>
      <dgm:spPr/>
      <dgm:t>
        <a:bodyPr/>
        <a:lstStyle/>
        <a:p>
          <a:endParaRPr lang="en-US"/>
        </a:p>
      </dgm:t>
    </dgm:pt>
    <dgm:pt modelId="{6FCACC57-E498-4F15-9B12-DF3D5BD8846D}">
      <dgm:prSet/>
      <dgm:spPr/>
      <dgm:t>
        <a:bodyPr/>
        <a:lstStyle/>
        <a:p>
          <a:pPr>
            <a:defRPr cap="all"/>
          </a:pPr>
          <a:r>
            <a:rPr lang="en-US" dirty="0"/>
            <a:t>-</a:t>
          </a:r>
          <a:r>
            <a:rPr lang="en-US" b="1" dirty="0"/>
            <a:t>S</a:t>
          </a:r>
          <a:r>
            <a:rPr lang="en-US" dirty="0"/>
            <a:t>leep </a:t>
          </a:r>
        </a:p>
      </dgm:t>
    </dgm:pt>
    <dgm:pt modelId="{B6CC2BC8-281F-4CEE-A93B-C5226A73F953}" type="parTrans" cxnId="{4174BB50-941A-47C4-956B-4DA9A2D5F723}">
      <dgm:prSet/>
      <dgm:spPr/>
      <dgm:t>
        <a:bodyPr/>
        <a:lstStyle/>
        <a:p>
          <a:endParaRPr lang="en-US"/>
        </a:p>
      </dgm:t>
    </dgm:pt>
    <dgm:pt modelId="{A72C9AA3-2EB1-4640-AB5E-CA108D5BACA2}" type="sibTrans" cxnId="{4174BB50-941A-47C4-956B-4DA9A2D5F723}">
      <dgm:prSet/>
      <dgm:spPr/>
      <dgm:t>
        <a:bodyPr/>
        <a:lstStyle/>
        <a:p>
          <a:endParaRPr lang="en-US"/>
        </a:p>
      </dgm:t>
    </dgm:pt>
    <dgm:pt modelId="{C6F76FA2-62DA-450F-ACF2-162A115E0D90}" type="pres">
      <dgm:prSet presAssocID="{7502D136-6CCA-4FFA-A65E-92FC23F7AA03}" presName="root" presStyleCnt="0">
        <dgm:presLayoutVars>
          <dgm:dir/>
          <dgm:resizeHandles val="exact"/>
        </dgm:presLayoutVars>
      </dgm:prSet>
      <dgm:spPr/>
    </dgm:pt>
    <dgm:pt modelId="{4B40E05E-67C7-4356-9331-96A2F8A055D4}" type="pres">
      <dgm:prSet presAssocID="{CBA531D0-5E4D-4AEB-8463-50123969C3DD}" presName="compNode" presStyleCnt="0"/>
      <dgm:spPr/>
    </dgm:pt>
    <dgm:pt modelId="{B6D3D84A-BBB3-4D63-B05B-7FCACE39AA03}" type="pres">
      <dgm:prSet presAssocID="{CBA531D0-5E4D-4AEB-8463-50123969C3DD}" presName="iconBgRect" presStyleLbl="bgShp" presStyleIdx="0" presStyleCnt="5"/>
      <dgm:spPr/>
    </dgm:pt>
    <dgm:pt modelId="{BF1367B0-F707-47A0-A7C0-145319CD8DDF}" type="pres">
      <dgm:prSet presAssocID="{CBA531D0-5E4D-4AEB-8463-50123969C3D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EE0ADC2B-116D-4DBE-94BE-8F6F16E44267}" type="pres">
      <dgm:prSet presAssocID="{CBA531D0-5E4D-4AEB-8463-50123969C3DD}" presName="spaceRect" presStyleCnt="0"/>
      <dgm:spPr/>
    </dgm:pt>
    <dgm:pt modelId="{B48C4DCB-B3B0-4C5E-A07C-CB8476C2DF51}" type="pres">
      <dgm:prSet presAssocID="{CBA531D0-5E4D-4AEB-8463-50123969C3DD}" presName="textRect" presStyleLbl="revTx" presStyleIdx="0" presStyleCnt="5">
        <dgm:presLayoutVars>
          <dgm:chMax val="1"/>
          <dgm:chPref val="1"/>
        </dgm:presLayoutVars>
      </dgm:prSet>
      <dgm:spPr/>
    </dgm:pt>
    <dgm:pt modelId="{7603A84B-4E40-4F28-96D4-F087AEB4B567}" type="pres">
      <dgm:prSet presAssocID="{8B6A3F8B-215A-4E29-B3CF-207683A8EB56}" presName="sibTrans" presStyleCnt="0"/>
      <dgm:spPr/>
    </dgm:pt>
    <dgm:pt modelId="{3915B34F-273D-4566-A255-24E9F62CD79B}" type="pres">
      <dgm:prSet presAssocID="{528B75DB-C002-46EC-B23E-41AF60E9D34D}" presName="compNode" presStyleCnt="0"/>
      <dgm:spPr/>
    </dgm:pt>
    <dgm:pt modelId="{03FA495E-FE0F-498F-BD37-BDA15B9BDC83}" type="pres">
      <dgm:prSet presAssocID="{528B75DB-C002-46EC-B23E-41AF60E9D34D}" presName="iconBgRect" presStyleLbl="bgShp" presStyleIdx="1" presStyleCnt="5"/>
      <dgm:spPr/>
    </dgm:pt>
    <dgm:pt modelId="{BF57AC85-2760-4EB4-906D-FF5ED63D351B}" type="pres">
      <dgm:prSet presAssocID="{528B75DB-C002-46EC-B23E-41AF60E9D34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E55C43ED-441F-4D18-BF74-48D4F2568805}" type="pres">
      <dgm:prSet presAssocID="{528B75DB-C002-46EC-B23E-41AF60E9D34D}" presName="spaceRect" presStyleCnt="0"/>
      <dgm:spPr/>
    </dgm:pt>
    <dgm:pt modelId="{E949D105-A72C-4BF4-A697-E7A0119D7DA3}" type="pres">
      <dgm:prSet presAssocID="{528B75DB-C002-46EC-B23E-41AF60E9D34D}" presName="textRect" presStyleLbl="revTx" presStyleIdx="1" presStyleCnt="5">
        <dgm:presLayoutVars>
          <dgm:chMax val="1"/>
          <dgm:chPref val="1"/>
        </dgm:presLayoutVars>
      </dgm:prSet>
      <dgm:spPr/>
    </dgm:pt>
    <dgm:pt modelId="{0E04E974-790B-4A1B-B236-E71C8928FB6D}" type="pres">
      <dgm:prSet presAssocID="{B3CB33E2-2CDE-4CED-8C06-6806D7CA1CD4}" presName="sibTrans" presStyleCnt="0"/>
      <dgm:spPr/>
    </dgm:pt>
    <dgm:pt modelId="{968807DB-C2CF-4909-9835-C117C6D4B00D}" type="pres">
      <dgm:prSet presAssocID="{AABBEB22-8F29-4782-A821-182875B898DD}" presName="compNode" presStyleCnt="0"/>
      <dgm:spPr/>
    </dgm:pt>
    <dgm:pt modelId="{CAB18A18-A4BB-4E95-8EBE-09F989733E81}" type="pres">
      <dgm:prSet presAssocID="{AABBEB22-8F29-4782-A821-182875B898DD}" presName="iconBgRect" presStyleLbl="bgShp" presStyleIdx="2" presStyleCnt="5"/>
      <dgm:spPr/>
    </dgm:pt>
    <dgm:pt modelId="{5E0BD7D2-0E75-437A-9F07-44010B25B96F}" type="pres">
      <dgm:prSet presAssocID="{AABBEB22-8F29-4782-A821-182875B898D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94A1E9B4-1689-4D67-ACCB-AA1A02AA112F}" type="pres">
      <dgm:prSet presAssocID="{AABBEB22-8F29-4782-A821-182875B898DD}" presName="spaceRect" presStyleCnt="0"/>
      <dgm:spPr/>
    </dgm:pt>
    <dgm:pt modelId="{B108E1F3-7B42-4B9D-84AC-B40F33D862C7}" type="pres">
      <dgm:prSet presAssocID="{AABBEB22-8F29-4782-A821-182875B898DD}" presName="textRect" presStyleLbl="revTx" presStyleIdx="2" presStyleCnt="5">
        <dgm:presLayoutVars>
          <dgm:chMax val="1"/>
          <dgm:chPref val="1"/>
        </dgm:presLayoutVars>
      </dgm:prSet>
      <dgm:spPr/>
    </dgm:pt>
    <dgm:pt modelId="{E6BE067E-61A1-43BA-B783-DC105C28B761}" type="pres">
      <dgm:prSet presAssocID="{95845E93-124F-43B3-9DF7-DECC12BB2B38}" presName="sibTrans" presStyleCnt="0"/>
      <dgm:spPr/>
    </dgm:pt>
    <dgm:pt modelId="{49E34310-90DD-47EC-B347-42594833F8C1}" type="pres">
      <dgm:prSet presAssocID="{1C789788-DA0B-4C9A-9682-A510B7722DE6}" presName="compNode" presStyleCnt="0"/>
      <dgm:spPr/>
    </dgm:pt>
    <dgm:pt modelId="{CB45C963-F9C6-4CA4-AAC7-14B08A6D9039}" type="pres">
      <dgm:prSet presAssocID="{1C789788-DA0B-4C9A-9682-A510B7722DE6}" presName="iconBgRect" presStyleLbl="bgShp" presStyleIdx="3" presStyleCnt="5"/>
      <dgm:spPr/>
    </dgm:pt>
    <dgm:pt modelId="{74837438-6DCE-4068-BBF7-E213501EF203}" type="pres">
      <dgm:prSet presAssocID="{1C789788-DA0B-4C9A-9682-A510B7722DE6}"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miling face outline outline"/>
        </a:ext>
      </dgm:extLst>
    </dgm:pt>
    <dgm:pt modelId="{A5901611-DEEE-4821-AEEC-F079F370D33A}" type="pres">
      <dgm:prSet presAssocID="{1C789788-DA0B-4C9A-9682-A510B7722DE6}" presName="spaceRect" presStyleCnt="0"/>
      <dgm:spPr/>
    </dgm:pt>
    <dgm:pt modelId="{39CFA118-3073-4791-B3D9-D50E93BF266A}" type="pres">
      <dgm:prSet presAssocID="{1C789788-DA0B-4C9A-9682-A510B7722DE6}" presName="textRect" presStyleLbl="revTx" presStyleIdx="3" presStyleCnt="5">
        <dgm:presLayoutVars>
          <dgm:chMax val="1"/>
          <dgm:chPref val="1"/>
        </dgm:presLayoutVars>
      </dgm:prSet>
      <dgm:spPr/>
    </dgm:pt>
    <dgm:pt modelId="{6090C17E-E889-47CE-9F3D-AC46AB51B799}" type="pres">
      <dgm:prSet presAssocID="{D22B5D72-002F-48A5-8F23-B5A73C2A368F}" presName="sibTrans" presStyleCnt="0"/>
      <dgm:spPr/>
    </dgm:pt>
    <dgm:pt modelId="{7D0EBBC0-86DB-4B9A-8ED5-D5479C0F50D1}" type="pres">
      <dgm:prSet presAssocID="{6FCACC57-E498-4F15-9B12-DF3D5BD8846D}" presName="compNode" presStyleCnt="0"/>
      <dgm:spPr/>
    </dgm:pt>
    <dgm:pt modelId="{902C0FF8-ED5F-4F81-BB84-1637A90DE1F3}" type="pres">
      <dgm:prSet presAssocID="{6FCACC57-E498-4F15-9B12-DF3D5BD8846D}" presName="iconBgRect" presStyleLbl="bgShp" presStyleIdx="4" presStyleCnt="5"/>
      <dgm:spPr/>
    </dgm:pt>
    <dgm:pt modelId="{64A3477F-E2DA-476B-98A4-06223864E32A}" type="pres">
      <dgm:prSet presAssocID="{6FCACC57-E498-4F15-9B12-DF3D5BD8846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leep"/>
        </a:ext>
      </dgm:extLst>
    </dgm:pt>
    <dgm:pt modelId="{2A46CE5F-CC29-4F4C-A175-A3A10B481B78}" type="pres">
      <dgm:prSet presAssocID="{6FCACC57-E498-4F15-9B12-DF3D5BD8846D}" presName="spaceRect" presStyleCnt="0"/>
      <dgm:spPr/>
    </dgm:pt>
    <dgm:pt modelId="{309E2F80-39BC-461D-811F-34F449C2AAF6}" type="pres">
      <dgm:prSet presAssocID="{6FCACC57-E498-4F15-9B12-DF3D5BD8846D}" presName="textRect" presStyleLbl="revTx" presStyleIdx="4" presStyleCnt="5">
        <dgm:presLayoutVars>
          <dgm:chMax val="1"/>
          <dgm:chPref val="1"/>
        </dgm:presLayoutVars>
      </dgm:prSet>
      <dgm:spPr/>
    </dgm:pt>
  </dgm:ptLst>
  <dgm:cxnLst>
    <dgm:cxn modelId="{E221A402-A639-4EF0-B2C9-3B75AF33D2FB}" type="presOf" srcId="{6FCACC57-E498-4F15-9B12-DF3D5BD8846D}" destId="{309E2F80-39BC-461D-811F-34F449C2AAF6}" srcOrd="0" destOrd="0" presId="urn:microsoft.com/office/officeart/2018/5/layout/IconCircleLabelList"/>
    <dgm:cxn modelId="{73018110-F2E5-4942-8C5C-B1798D74EE81}" type="presOf" srcId="{AABBEB22-8F29-4782-A821-182875B898DD}" destId="{B108E1F3-7B42-4B9D-84AC-B40F33D862C7}" srcOrd="0" destOrd="0" presId="urn:microsoft.com/office/officeart/2018/5/layout/IconCircleLabelList"/>
    <dgm:cxn modelId="{7205193D-84D0-49A4-97DE-C1595218F631}" type="presOf" srcId="{CBA531D0-5E4D-4AEB-8463-50123969C3DD}" destId="{B48C4DCB-B3B0-4C5E-A07C-CB8476C2DF51}" srcOrd="0" destOrd="0" presId="urn:microsoft.com/office/officeart/2018/5/layout/IconCircleLabelList"/>
    <dgm:cxn modelId="{24629750-4C78-49B5-B66E-21409040C623}" type="presOf" srcId="{1C789788-DA0B-4C9A-9682-A510B7722DE6}" destId="{39CFA118-3073-4791-B3D9-D50E93BF266A}" srcOrd="0" destOrd="0" presId="urn:microsoft.com/office/officeart/2018/5/layout/IconCircleLabelList"/>
    <dgm:cxn modelId="{4174BB50-941A-47C4-956B-4DA9A2D5F723}" srcId="{7502D136-6CCA-4FFA-A65E-92FC23F7AA03}" destId="{6FCACC57-E498-4F15-9B12-DF3D5BD8846D}" srcOrd="4" destOrd="0" parTransId="{B6CC2BC8-281F-4CEE-A93B-C5226A73F953}" sibTransId="{A72C9AA3-2EB1-4640-AB5E-CA108D5BACA2}"/>
    <dgm:cxn modelId="{FA1F0B83-CF39-4358-8BC1-5005730FE7F0}" srcId="{7502D136-6CCA-4FFA-A65E-92FC23F7AA03}" destId="{1C789788-DA0B-4C9A-9682-A510B7722DE6}" srcOrd="3" destOrd="0" parTransId="{41D7C972-7024-49F3-91E8-FB43C951A352}" sibTransId="{D22B5D72-002F-48A5-8F23-B5A73C2A368F}"/>
    <dgm:cxn modelId="{E6B70A93-56EE-4C87-BC68-6D2EC95F11B3}" srcId="{7502D136-6CCA-4FFA-A65E-92FC23F7AA03}" destId="{528B75DB-C002-46EC-B23E-41AF60E9D34D}" srcOrd="1" destOrd="0" parTransId="{E86B921B-46D3-49EB-81EE-0B3D42BF249F}" sibTransId="{B3CB33E2-2CDE-4CED-8C06-6806D7CA1CD4}"/>
    <dgm:cxn modelId="{CE9F40BF-2C0F-4E8C-B21A-19AB44E9113C}" srcId="{7502D136-6CCA-4FFA-A65E-92FC23F7AA03}" destId="{AABBEB22-8F29-4782-A821-182875B898DD}" srcOrd="2" destOrd="0" parTransId="{F31C951F-8129-42E0-A0FC-B926356F9DE3}" sibTransId="{95845E93-124F-43B3-9DF7-DECC12BB2B38}"/>
    <dgm:cxn modelId="{D381BCE3-255C-4503-8C76-391BD81E8D6A}" type="presOf" srcId="{7502D136-6CCA-4FFA-A65E-92FC23F7AA03}" destId="{C6F76FA2-62DA-450F-ACF2-162A115E0D90}" srcOrd="0" destOrd="0" presId="urn:microsoft.com/office/officeart/2018/5/layout/IconCircleLabelList"/>
    <dgm:cxn modelId="{1BA513FB-0376-43BD-A55A-6C5464DE3C02}" type="presOf" srcId="{528B75DB-C002-46EC-B23E-41AF60E9D34D}" destId="{E949D105-A72C-4BF4-A697-E7A0119D7DA3}" srcOrd="0" destOrd="0" presId="urn:microsoft.com/office/officeart/2018/5/layout/IconCircleLabelList"/>
    <dgm:cxn modelId="{994842FD-FA60-46DF-895F-A4CD7A448E35}" srcId="{7502D136-6CCA-4FFA-A65E-92FC23F7AA03}" destId="{CBA531D0-5E4D-4AEB-8463-50123969C3DD}" srcOrd="0" destOrd="0" parTransId="{87FCB84D-8585-48F9-83B7-7041F1B42C67}" sibTransId="{8B6A3F8B-215A-4E29-B3CF-207683A8EB56}"/>
    <dgm:cxn modelId="{7416E040-F4E6-4EA7-9119-B1C5E1B9DC2A}" type="presParOf" srcId="{C6F76FA2-62DA-450F-ACF2-162A115E0D90}" destId="{4B40E05E-67C7-4356-9331-96A2F8A055D4}" srcOrd="0" destOrd="0" presId="urn:microsoft.com/office/officeart/2018/5/layout/IconCircleLabelList"/>
    <dgm:cxn modelId="{6AC199A2-FE6F-481C-9609-D52DB33065A0}" type="presParOf" srcId="{4B40E05E-67C7-4356-9331-96A2F8A055D4}" destId="{B6D3D84A-BBB3-4D63-B05B-7FCACE39AA03}" srcOrd="0" destOrd="0" presId="urn:microsoft.com/office/officeart/2018/5/layout/IconCircleLabelList"/>
    <dgm:cxn modelId="{ECB17249-6054-4EA0-BEA2-78CA26753561}" type="presParOf" srcId="{4B40E05E-67C7-4356-9331-96A2F8A055D4}" destId="{BF1367B0-F707-47A0-A7C0-145319CD8DDF}" srcOrd="1" destOrd="0" presId="urn:microsoft.com/office/officeart/2018/5/layout/IconCircleLabelList"/>
    <dgm:cxn modelId="{EDFF8918-CAE3-4338-B7DF-380CAF512D47}" type="presParOf" srcId="{4B40E05E-67C7-4356-9331-96A2F8A055D4}" destId="{EE0ADC2B-116D-4DBE-94BE-8F6F16E44267}" srcOrd="2" destOrd="0" presId="urn:microsoft.com/office/officeart/2018/5/layout/IconCircleLabelList"/>
    <dgm:cxn modelId="{52316F03-012B-42DA-8E7A-06E69A37FEAC}" type="presParOf" srcId="{4B40E05E-67C7-4356-9331-96A2F8A055D4}" destId="{B48C4DCB-B3B0-4C5E-A07C-CB8476C2DF51}" srcOrd="3" destOrd="0" presId="urn:microsoft.com/office/officeart/2018/5/layout/IconCircleLabelList"/>
    <dgm:cxn modelId="{1823FA25-C916-4343-9EE5-9259D52E7720}" type="presParOf" srcId="{C6F76FA2-62DA-450F-ACF2-162A115E0D90}" destId="{7603A84B-4E40-4F28-96D4-F087AEB4B567}" srcOrd="1" destOrd="0" presId="urn:microsoft.com/office/officeart/2018/5/layout/IconCircleLabelList"/>
    <dgm:cxn modelId="{7B70D8AD-FD81-476A-8222-E46571A4B9E8}" type="presParOf" srcId="{C6F76FA2-62DA-450F-ACF2-162A115E0D90}" destId="{3915B34F-273D-4566-A255-24E9F62CD79B}" srcOrd="2" destOrd="0" presId="urn:microsoft.com/office/officeart/2018/5/layout/IconCircleLabelList"/>
    <dgm:cxn modelId="{2F696F13-8BED-45AB-8D2E-89EFEA05BE80}" type="presParOf" srcId="{3915B34F-273D-4566-A255-24E9F62CD79B}" destId="{03FA495E-FE0F-498F-BD37-BDA15B9BDC83}" srcOrd="0" destOrd="0" presId="urn:microsoft.com/office/officeart/2018/5/layout/IconCircleLabelList"/>
    <dgm:cxn modelId="{8DF2F214-75E4-4581-A4C1-B1A6E13E5759}" type="presParOf" srcId="{3915B34F-273D-4566-A255-24E9F62CD79B}" destId="{BF57AC85-2760-4EB4-906D-FF5ED63D351B}" srcOrd="1" destOrd="0" presId="urn:microsoft.com/office/officeart/2018/5/layout/IconCircleLabelList"/>
    <dgm:cxn modelId="{86AC7261-1C57-4966-9046-D1CB6C548591}" type="presParOf" srcId="{3915B34F-273D-4566-A255-24E9F62CD79B}" destId="{E55C43ED-441F-4D18-BF74-48D4F2568805}" srcOrd="2" destOrd="0" presId="urn:microsoft.com/office/officeart/2018/5/layout/IconCircleLabelList"/>
    <dgm:cxn modelId="{EBD1F425-49D0-424B-AC89-DBBE8CB388C8}" type="presParOf" srcId="{3915B34F-273D-4566-A255-24E9F62CD79B}" destId="{E949D105-A72C-4BF4-A697-E7A0119D7DA3}" srcOrd="3" destOrd="0" presId="urn:microsoft.com/office/officeart/2018/5/layout/IconCircleLabelList"/>
    <dgm:cxn modelId="{B37B6B00-674E-489F-A913-CAF01935B065}" type="presParOf" srcId="{C6F76FA2-62DA-450F-ACF2-162A115E0D90}" destId="{0E04E974-790B-4A1B-B236-E71C8928FB6D}" srcOrd="3" destOrd="0" presId="urn:microsoft.com/office/officeart/2018/5/layout/IconCircleLabelList"/>
    <dgm:cxn modelId="{92B040EF-496B-422F-A042-CCBE0EB12DF4}" type="presParOf" srcId="{C6F76FA2-62DA-450F-ACF2-162A115E0D90}" destId="{968807DB-C2CF-4909-9835-C117C6D4B00D}" srcOrd="4" destOrd="0" presId="urn:microsoft.com/office/officeart/2018/5/layout/IconCircleLabelList"/>
    <dgm:cxn modelId="{36489B6C-B707-4844-8DC0-7F2A3D2D173A}" type="presParOf" srcId="{968807DB-C2CF-4909-9835-C117C6D4B00D}" destId="{CAB18A18-A4BB-4E95-8EBE-09F989733E81}" srcOrd="0" destOrd="0" presId="urn:microsoft.com/office/officeart/2018/5/layout/IconCircleLabelList"/>
    <dgm:cxn modelId="{DA8DA7E6-D71C-4BD6-B61F-795A5FCC428E}" type="presParOf" srcId="{968807DB-C2CF-4909-9835-C117C6D4B00D}" destId="{5E0BD7D2-0E75-437A-9F07-44010B25B96F}" srcOrd="1" destOrd="0" presId="urn:microsoft.com/office/officeart/2018/5/layout/IconCircleLabelList"/>
    <dgm:cxn modelId="{D09BDB95-7454-4F7D-BC22-E40FDECFCB6C}" type="presParOf" srcId="{968807DB-C2CF-4909-9835-C117C6D4B00D}" destId="{94A1E9B4-1689-4D67-ACCB-AA1A02AA112F}" srcOrd="2" destOrd="0" presId="urn:microsoft.com/office/officeart/2018/5/layout/IconCircleLabelList"/>
    <dgm:cxn modelId="{9F666D3F-6303-4707-BE14-55D1D3322252}" type="presParOf" srcId="{968807DB-C2CF-4909-9835-C117C6D4B00D}" destId="{B108E1F3-7B42-4B9D-84AC-B40F33D862C7}" srcOrd="3" destOrd="0" presId="urn:microsoft.com/office/officeart/2018/5/layout/IconCircleLabelList"/>
    <dgm:cxn modelId="{B60C4EA7-977F-47A8-A005-C8D4AAC67242}" type="presParOf" srcId="{C6F76FA2-62DA-450F-ACF2-162A115E0D90}" destId="{E6BE067E-61A1-43BA-B783-DC105C28B761}" srcOrd="5" destOrd="0" presId="urn:microsoft.com/office/officeart/2018/5/layout/IconCircleLabelList"/>
    <dgm:cxn modelId="{28967BA0-DE92-4E0C-BD47-2FB1DD7C4B66}" type="presParOf" srcId="{C6F76FA2-62DA-450F-ACF2-162A115E0D90}" destId="{49E34310-90DD-47EC-B347-42594833F8C1}" srcOrd="6" destOrd="0" presId="urn:microsoft.com/office/officeart/2018/5/layout/IconCircleLabelList"/>
    <dgm:cxn modelId="{76C2EC58-4C5B-4D6D-A2B0-497B76916E7E}" type="presParOf" srcId="{49E34310-90DD-47EC-B347-42594833F8C1}" destId="{CB45C963-F9C6-4CA4-AAC7-14B08A6D9039}" srcOrd="0" destOrd="0" presId="urn:microsoft.com/office/officeart/2018/5/layout/IconCircleLabelList"/>
    <dgm:cxn modelId="{193CE797-DC97-4940-BEB7-1BA091EBF9CD}" type="presParOf" srcId="{49E34310-90DD-47EC-B347-42594833F8C1}" destId="{74837438-6DCE-4068-BBF7-E213501EF203}" srcOrd="1" destOrd="0" presId="urn:microsoft.com/office/officeart/2018/5/layout/IconCircleLabelList"/>
    <dgm:cxn modelId="{EB529075-2E32-4087-8AB7-7527D44B7F9F}" type="presParOf" srcId="{49E34310-90DD-47EC-B347-42594833F8C1}" destId="{A5901611-DEEE-4821-AEEC-F079F370D33A}" srcOrd="2" destOrd="0" presId="urn:microsoft.com/office/officeart/2018/5/layout/IconCircleLabelList"/>
    <dgm:cxn modelId="{98678D7E-7B45-4A6E-8300-5084F9DEF24C}" type="presParOf" srcId="{49E34310-90DD-47EC-B347-42594833F8C1}" destId="{39CFA118-3073-4791-B3D9-D50E93BF266A}" srcOrd="3" destOrd="0" presId="urn:microsoft.com/office/officeart/2018/5/layout/IconCircleLabelList"/>
    <dgm:cxn modelId="{1B64A839-CEFB-4CEC-85A9-039DA3A0B178}" type="presParOf" srcId="{C6F76FA2-62DA-450F-ACF2-162A115E0D90}" destId="{6090C17E-E889-47CE-9F3D-AC46AB51B799}" srcOrd="7" destOrd="0" presId="urn:microsoft.com/office/officeart/2018/5/layout/IconCircleLabelList"/>
    <dgm:cxn modelId="{F9A8AC21-7C48-4374-9597-6C2FEA6212D2}" type="presParOf" srcId="{C6F76FA2-62DA-450F-ACF2-162A115E0D90}" destId="{7D0EBBC0-86DB-4B9A-8ED5-D5479C0F50D1}" srcOrd="8" destOrd="0" presId="urn:microsoft.com/office/officeart/2018/5/layout/IconCircleLabelList"/>
    <dgm:cxn modelId="{5392C80D-CADA-4892-B693-2E15C93E5B65}" type="presParOf" srcId="{7D0EBBC0-86DB-4B9A-8ED5-D5479C0F50D1}" destId="{902C0FF8-ED5F-4F81-BB84-1637A90DE1F3}" srcOrd="0" destOrd="0" presId="urn:microsoft.com/office/officeart/2018/5/layout/IconCircleLabelList"/>
    <dgm:cxn modelId="{7E4D2F24-563B-46B3-88EC-86D3FC20BD75}" type="presParOf" srcId="{7D0EBBC0-86DB-4B9A-8ED5-D5479C0F50D1}" destId="{64A3477F-E2DA-476B-98A4-06223864E32A}" srcOrd="1" destOrd="0" presId="urn:microsoft.com/office/officeart/2018/5/layout/IconCircleLabelList"/>
    <dgm:cxn modelId="{AFA4C56F-70E7-4BB6-AE65-B0C03BBF3FB5}" type="presParOf" srcId="{7D0EBBC0-86DB-4B9A-8ED5-D5479C0F50D1}" destId="{2A46CE5F-CC29-4F4C-A175-A3A10B481B78}" srcOrd="2" destOrd="0" presId="urn:microsoft.com/office/officeart/2018/5/layout/IconCircleLabelList"/>
    <dgm:cxn modelId="{2D417797-CA81-47C1-A4CE-C7F7C2014224}" type="presParOf" srcId="{7D0EBBC0-86DB-4B9A-8ED5-D5479C0F50D1}" destId="{309E2F80-39BC-461D-811F-34F449C2AAF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1F4DE2-7AF7-440D-AB08-F5039FBD729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B731F5C-0997-4219-AF20-F9FFB85A039A}">
      <dgm:prSet/>
      <dgm:spPr/>
      <dgm:t>
        <a:bodyPr/>
        <a:lstStyle/>
        <a:p>
          <a:pPr>
            <a:defRPr cap="all"/>
          </a:pPr>
          <a:r>
            <a:rPr lang="en-US"/>
            <a:t>-Aerobic</a:t>
          </a:r>
        </a:p>
      </dgm:t>
    </dgm:pt>
    <dgm:pt modelId="{DDA1A370-B2C0-4D5C-AC36-947F4E4EF0BF}" type="parTrans" cxnId="{536A7FE8-1976-4CCF-8E99-E8291DDF046A}">
      <dgm:prSet/>
      <dgm:spPr/>
      <dgm:t>
        <a:bodyPr/>
        <a:lstStyle/>
        <a:p>
          <a:endParaRPr lang="en-US"/>
        </a:p>
      </dgm:t>
    </dgm:pt>
    <dgm:pt modelId="{5C0E9A49-53C0-4546-994F-DEC30DC3EA17}" type="sibTrans" cxnId="{536A7FE8-1976-4CCF-8E99-E8291DDF046A}">
      <dgm:prSet/>
      <dgm:spPr/>
      <dgm:t>
        <a:bodyPr/>
        <a:lstStyle/>
        <a:p>
          <a:endParaRPr lang="en-US"/>
        </a:p>
      </dgm:t>
    </dgm:pt>
    <dgm:pt modelId="{A8E60DFD-BAF6-4BF3-A068-A0CA508296C1}">
      <dgm:prSet/>
      <dgm:spPr/>
      <dgm:t>
        <a:bodyPr/>
        <a:lstStyle/>
        <a:p>
          <a:pPr>
            <a:defRPr cap="all"/>
          </a:pPr>
          <a:r>
            <a:rPr lang="en-US"/>
            <a:t>-Resistance Training</a:t>
          </a:r>
        </a:p>
      </dgm:t>
    </dgm:pt>
    <dgm:pt modelId="{A551E471-ACAA-4C5D-B8FE-D5F0E689E728}" type="parTrans" cxnId="{52CFF210-521C-45B7-90E9-DEF25C37F8A3}">
      <dgm:prSet/>
      <dgm:spPr/>
      <dgm:t>
        <a:bodyPr/>
        <a:lstStyle/>
        <a:p>
          <a:endParaRPr lang="en-US"/>
        </a:p>
      </dgm:t>
    </dgm:pt>
    <dgm:pt modelId="{A2B341F1-0187-497C-B2D5-CC8433A5BFB9}" type="sibTrans" cxnId="{52CFF210-521C-45B7-90E9-DEF25C37F8A3}">
      <dgm:prSet/>
      <dgm:spPr/>
      <dgm:t>
        <a:bodyPr/>
        <a:lstStyle/>
        <a:p>
          <a:endParaRPr lang="en-US"/>
        </a:p>
      </dgm:t>
    </dgm:pt>
    <dgm:pt modelId="{040FA278-1BD4-44AD-B4D5-B78034429C00}">
      <dgm:prSet/>
      <dgm:spPr/>
      <dgm:t>
        <a:bodyPr/>
        <a:lstStyle/>
        <a:p>
          <a:pPr>
            <a:defRPr cap="all"/>
          </a:pPr>
          <a:r>
            <a:rPr lang="en-US"/>
            <a:t>-Yoga/Tai Chi</a:t>
          </a:r>
        </a:p>
      </dgm:t>
    </dgm:pt>
    <dgm:pt modelId="{DE0DC654-204E-4FBF-A81F-CA54B9EB42B6}" type="parTrans" cxnId="{5CE47AFD-C3FE-4CA6-A659-8E6E09C3D652}">
      <dgm:prSet/>
      <dgm:spPr/>
      <dgm:t>
        <a:bodyPr/>
        <a:lstStyle/>
        <a:p>
          <a:endParaRPr lang="en-US"/>
        </a:p>
      </dgm:t>
    </dgm:pt>
    <dgm:pt modelId="{E3DA2E31-BEAE-4516-BB39-3F9AD746DE4B}" type="sibTrans" cxnId="{5CE47AFD-C3FE-4CA6-A659-8E6E09C3D652}">
      <dgm:prSet/>
      <dgm:spPr/>
      <dgm:t>
        <a:bodyPr/>
        <a:lstStyle/>
        <a:p>
          <a:endParaRPr lang="en-US"/>
        </a:p>
      </dgm:t>
    </dgm:pt>
    <dgm:pt modelId="{826CC2B2-5CF9-4B8F-AA5B-B8E1E4F54404}" type="pres">
      <dgm:prSet presAssocID="{8A1F4DE2-7AF7-440D-AB08-F5039FBD7293}" presName="root" presStyleCnt="0">
        <dgm:presLayoutVars>
          <dgm:dir/>
          <dgm:resizeHandles val="exact"/>
        </dgm:presLayoutVars>
      </dgm:prSet>
      <dgm:spPr/>
    </dgm:pt>
    <dgm:pt modelId="{D25E73D3-A825-49A1-B51B-1416824F6BDD}" type="pres">
      <dgm:prSet presAssocID="{0B731F5C-0997-4219-AF20-F9FFB85A039A}" presName="compNode" presStyleCnt="0"/>
      <dgm:spPr/>
    </dgm:pt>
    <dgm:pt modelId="{8A3F366B-0CFE-4913-B4DD-ED0E5BDA36E9}" type="pres">
      <dgm:prSet presAssocID="{0B731F5C-0997-4219-AF20-F9FFB85A039A}" presName="iconBgRect" presStyleLbl="bgShp" presStyleIdx="0" presStyleCnt="3"/>
      <dgm:spPr/>
    </dgm:pt>
    <dgm:pt modelId="{13B83DCE-93F4-4623-8949-862A2C65DD9A}" type="pres">
      <dgm:prSet presAssocID="{0B731F5C-0997-4219-AF20-F9FFB85A03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ke"/>
        </a:ext>
      </dgm:extLst>
    </dgm:pt>
    <dgm:pt modelId="{8224B6B9-7853-4584-A4FC-B23BF95CA9EE}" type="pres">
      <dgm:prSet presAssocID="{0B731F5C-0997-4219-AF20-F9FFB85A039A}" presName="spaceRect" presStyleCnt="0"/>
      <dgm:spPr/>
    </dgm:pt>
    <dgm:pt modelId="{46D01CE5-1EC1-4673-992E-F243D360A01F}" type="pres">
      <dgm:prSet presAssocID="{0B731F5C-0997-4219-AF20-F9FFB85A039A}" presName="textRect" presStyleLbl="revTx" presStyleIdx="0" presStyleCnt="3">
        <dgm:presLayoutVars>
          <dgm:chMax val="1"/>
          <dgm:chPref val="1"/>
        </dgm:presLayoutVars>
      </dgm:prSet>
      <dgm:spPr/>
    </dgm:pt>
    <dgm:pt modelId="{121B8FAB-ED10-477C-A34D-D2AFDF971FA6}" type="pres">
      <dgm:prSet presAssocID="{5C0E9A49-53C0-4546-994F-DEC30DC3EA17}" presName="sibTrans" presStyleCnt="0"/>
      <dgm:spPr/>
    </dgm:pt>
    <dgm:pt modelId="{0793C128-3561-4AA7-A9B7-5B826BB3374A}" type="pres">
      <dgm:prSet presAssocID="{A8E60DFD-BAF6-4BF3-A068-A0CA508296C1}" presName="compNode" presStyleCnt="0"/>
      <dgm:spPr/>
    </dgm:pt>
    <dgm:pt modelId="{795D8A89-1395-44F2-97E0-DC6E001544E4}" type="pres">
      <dgm:prSet presAssocID="{A8E60DFD-BAF6-4BF3-A068-A0CA508296C1}" presName="iconBgRect" presStyleLbl="bgShp" presStyleIdx="1" presStyleCnt="3"/>
      <dgm:spPr/>
    </dgm:pt>
    <dgm:pt modelId="{C4F99F31-522D-4BC5-BC55-DE2581B8F828}" type="pres">
      <dgm:prSet presAssocID="{A8E60DFD-BAF6-4BF3-A068-A0CA508296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ED76381B-FA5B-40F2-B55F-D0DC00AB08E8}" type="pres">
      <dgm:prSet presAssocID="{A8E60DFD-BAF6-4BF3-A068-A0CA508296C1}" presName="spaceRect" presStyleCnt="0"/>
      <dgm:spPr/>
    </dgm:pt>
    <dgm:pt modelId="{83A5E8F9-2D39-4B09-BB7A-096FB7294B5F}" type="pres">
      <dgm:prSet presAssocID="{A8E60DFD-BAF6-4BF3-A068-A0CA508296C1}" presName="textRect" presStyleLbl="revTx" presStyleIdx="1" presStyleCnt="3">
        <dgm:presLayoutVars>
          <dgm:chMax val="1"/>
          <dgm:chPref val="1"/>
        </dgm:presLayoutVars>
      </dgm:prSet>
      <dgm:spPr/>
    </dgm:pt>
    <dgm:pt modelId="{C429BF14-7804-413C-A542-0C845FFE7405}" type="pres">
      <dgm:prSet presAssocID="{A2B341F1-0187-497C-B2D5-CC8433A5BFB9}" presName="sibTrans" presStyleCnt="0"/>
      <dgm:spPr/>
    </dgm:pt>
    <dgm:pt modelId="{365DD0DA-1F9D-4FBB-8090-9294C4872246}" type="pres">
      <dgm:prSet presAssocID="{040FA278-1BD4-44AD-B4D5-B78034429C00}" presName="compNode" presStyleCnt="0"/>
      <dgm:spPr/>
    </dgm:pt>
    <dgm:pt modelId="{7684A5D8-252E-4509-94F9-B219B24996BE}" type="pres">
      <dgm:prSet presAssocID="{040FA278-1BD4-44AD-B4D5-B78034429C00}" presName="iconBgRect" presStyleLbl="bgShp" presStyleIdx="2" presStyleCnt="3"/>
      <dgm:spPr/>
    </dgm:pt>
    <dgm:pt modelId="{B68B555D-8BA1-4140-BA24-A65B9A7E7EEF}" type="pres">
      <dgm:prSet presAssocID="{040FA278-1BD4-44AD-B4D5-B78034429C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Yoga with solid fill"/>
        </a:ext>
      </dgm:extLst>
    </dgm:pt>
    <dgm:pt modelId="{7BAA8490-29E7-46A3-B4A5-15AAC2CF2C24}" type="pres">
      <dgm:prSet presAssocID="{040FA278-1BD4-44AD-B4D5-B78034429C00}" presName="spaceRect" presStyleCnt="0"/>
      <dgm:spPr/>
    </dgm:pt>
    <dgm:pt modelId="{0A19265A-A733-4420-9729-EA74EC45259A}" type="pres">
      <dgm:prSet presAssocID="{040FA278-1BD4-44AD-B4D5-B78034429C00}" presName="textRect" presStyleLbl="revTx" presStyleIdx="2" presStyleCnt="3">
        <dgm:presLayoutVars>
          <dgm:chMax val="1"/>
          <dgm:chPref val="1"/>
        </dgm:presLayoutVars>
      </dgm:prSet>
      <dgm:spPr/>
    </dgm:pt>
  </dgm:ptLst>
  <dgm:cxnLst>
    <dgm:cxn modelId="{E288CF05-0649-424B-B81A-492CE0AA2DD1}" type="presOf" srcId="{0B731F5C-0997-4219-AF20-F9FFB85A039A}" destId="{46D01CE5-1EC1-4673-992E-F243D360A01F}" srcOrd="0" destOrd="0" presId="urn:microsoft.com/office/officeart/2018/5/layout/IconCircleLabelList"/>
    <dgm:cxn modelId="{52CFF210-521C-45B7-90E9-DEF25C37F8A3}" srcId="{8A1F4DE2-7AF7-440D-AB08-F5039FBD7293}" destId="{A8E60DFD-BAF6-4BF3-A068-A0CA508296C1}" srcOrd="1" destOrd="0" parTransId="{A551E471-ACAA-4C5D-B8FE-D5F0E689E728}" sibTransId="{A2B341F1-0187-497C-B2D5-CC8433A5BFB9}"/>
    <dgm:cxn modelId="{C487613A-299E-426E-AC38-5F5549B563AE}" type="presOf" srcId="{8A1F4DE2-7AF7-440D-AB08-F5039FBD7293}" destId="{826CC2B2-5CF9-4B8F-AA5B-B8E1E4F54404}" srcOrd="0" destOrd="0" presId="urn:microsoft.com/office/officeart/2018/5/layout/IconCircleLabelList"/>
    <dgm:cxn modelId="{7C4915B6-1DE8-44B3-9841-7FA2B2E41BE6}" type="presOf" srcId="{040FA278-1BD4-44AD-B4D5-B78034429C00}" destId="{0A19265A-A733-4420-9729-EA74EC45259A}" srcOrd="0" destOrd="0" presId="urn:microsoft.com/office/officeart/2018/5/layout/IconCircleLabelList"/>
    <dgm:cxn modelId="{536A7FE8-1976-4CCF-8E99-E8291DDF046A}" srcId="{8A1F4DE2-7AF7-440D-AB08-F5039FBD7293}" destId="{0B731F5C-0997-4219-AF20-F9FFB85A039A}" srcOrd="0" destOrd="0" parTransId="{DDA1A370-B2C0-4D5C-AC36-947F4E4EF0BF}" sibTransId="{5C0E9A49-53C0-4546-994F-DEC30DC3EA17}"/>
    <dgm:cxn modelId="{866DC3F2-EC8B-4943-8269-973BA28DDA11}" type="presOf" srcId="{A8E60DFD-BAF6-4BF3-A068-A0CA508296C1}" destId="{83A5E8F9-2D39-4B09-BB7A-096FB7294B5F}" srcOrd="0" destOrd="0" presId="urn:microsoft.com/office/officeart/2018/5/layout/IconCircleLabelList"/>
    <dgm:cxn modelId="{5CE47AFD-C3FE-4CA6-A659-8E6E09C3D652}" srcId="{8A1F4DE2-7AF7-440D-AB08-F5039FBD7293}" destId="{040FA278-1BD4-44AD-B4D5-B78034429C00}" srcOrd="2" destOrd="0" parTransId="{DE0DC654-204E-4FBF-A81F-CA54B9EB42B6}" sibTransId="{E3DA2E31-BEAE-4516-BB39-3F9AD746DE4B}"/>
    <dgm:cxn modelId="{9B95DEED-E883-430D-BA21-C90441A3AC35}" type="presParOf" srcId="{826CC2B2-5CF9-4B8F-AA5B-B8E1E4F54404}" destId="{D25E73D3-A825-49A1-B51B-1416824F6BDD}" srcOrd="0" destOrd="0" presId="urn:microsoft.com/office/officeart/2018/5/layout/IconCircleLabelList"/>
    <dgm:cxn modelId="{578366B6-9F5E-4789-893F-07CAF91DEF45}" type="presParOf" srcId="{D25E73D3-A825-49A1-B51B-1416824F6BDD}" destId="{8A3F366B-0CFE-4913-B4DD-ED0E5BDA36E9}" srcOrd="0" destOrd="0" presId="urn:microsoft.com/office/officeart/2018/5/layout/IconCircleLabelList"/>
    <dgm:cxn modelId="{C13EF93C-E4E0-46B0-A652-4B2DEE3A07CC}" type="presParOf" srcId="{D25E73D3-A825-49A1-B51B-1416824F6BDD}" destId="{13B83DCE-93F4-4623-8949-862A2C65DD9A}" srcOrd="1" destOrd="0" presId="urn:microsoft.com/office/officeart/2018/5/layout/IconCircleLabelList"/>
    <dgm:cxn modelId="{F5D12E64-AE03-4E7D-B0E5-C8965EE83355}" type="presParOf" srcId="{D25E73D3-A825-49A1-B51B-1416824F6BDD}" destId="{8224B6B9-7853-4584-A4FC-B23BF95CA9EE}" srcOrd="2" destOrd="0" presId="urn:microsoft.com/office/officeart/2018/5/layout/IconCircleLabelList"/>
    <dgm:cxn modelId="{9F65739D-9498-4C08-811D-0FBEC6D14828}" type="presParOf" srcId="{D25E73D3-A825-49A1-B51B-1416824F6BDD}" destId="{46D01CE5-1EC1-4673-992E-F243D360A01F}" srcOrd="3" destOrd="0" presId="urn:microsoft.com/office/officeart/2018/5/layout/IconCircleLabelList"/>
    <dgm:cxn modelId="{648CCFE7-FFF9-4A76-A3C0-255FE4BE1A31}" type="presParOf" srcId="{826CC2B2-5CF9-4B8F-AA5B-B8E1E4F54404}" destId="{121B8FAB-ED10-477C-A34D-D2AFDF971FA6}" srcOrd="1" destOrd="0" presId="urn:microsoft.com/office/officeart/2018/5/layout/IconCircleLabelList"/>
    <dgm:cxn modelId="{677F7A47-D27A-4F06-A355-E3FFFFC5DF4A}" type="presParOf" srcId="{826CC2B2-5CF9-4B8F-AA5B-B8E1E4F54404}" destId="{0793C128-3561-4AA7-A9B7-5B826BB3374A}" srcOrd="2" destOrd="0" presId="urn:microsoft.com/office/officeart/2018/5/layout/IconCircleLabelList"/>
    <dgm:cxn modelId="{BF54F859-10EF-4CA1-AA52-464A2B82D8AC}" type="presParOf" srcId="{0793C128-3561-4AA7-A9B7-5B826BB3374A}" destId="{795D8A89-1395-44F2-97E0-DC6E001544E4}" srcOrd="0" destOrd="0" presId="urn:microsoft.com/office/officeart/2018/5/layout/IconCircleLabelList"/>
    <dgm:cxn modelId="{A19980AE-9779-42E0-9ADC-161C76F144DC}" type="presParOf" srcId="{0793C128-3561-4AA7-A9B7-5B826BB3374A}" destId="{C4F99F31-522D-4BC5-BC55-DE2581B8F828}" srcOrd="1" destOrd="0" presId="urn:microsoft.com/office/officeart/2018/5/layout/IconCircleLabelList"/>
    <dgm:cxn modelId="{41135CC1-8A6B-4417-9F30-32392E64DA62}" type="presParOf" srcId="{0793C128-3561-4AA7-A9B7-5B826BB3374A}" destId="{ED76381B-FA5B-40F2-B55F-D0DC00AB08E8}" srcOrd="2" destOrd="0" presId="urn:microsoft.com/office/officeart/2018/5/layout/IconCircleLabelList"/>
    <dgm:cxn modelId="{AC2F8BAA-89F3-4198-84E2-334B9401DD51}" type="presParOf" srcId="{0793C128-3561-4AA7-A9B7-5B826BB3374A}" destId="{83A5E8F9-2D39-4B09-BB7A-096FB7294B5F}" srcOrd="3" destOrd="0" presId="urn:microsoft.com/office/officeart/2018/5/layout/IconCircleLabelList"/>
    <dgm:cxn modelId="{E4D4AF10-DF02-4FEC-9AD5-D8161E20AB0A}" type="presParOf" srcId="{826CC2B2-5CF9-4B8F-AA5B-B8E1E4F54404}" destId="{C429BF14-7804-413C-A542-0C845FFE7405}" srcOrd="3" destOrd="0" presId="urn:microsoft.com/office/officeart/2018/5/layout/IconCircleLabelList"/>
    <dgm:cxn modelId="{7F53298F-9DF5-45A3-AA2F-0DDE0B2FA33B}" type="presParOf" srcId="{826CC2B2-5CF9-4B8F-AA5B-B8E1E4F54404}" destId="{365DD0DA-1F9D-4FBB-8090-9294C4872246}" srcOrd="4" destOrd="0" presId="urn:microsoft.com/office/officeart/2018/5/layout/IconCircleLabelList"/>
    <dgm:cxn modelId="{1F7914AB-8A27-4B58-AD57-94D127DA0087}" type="presParOf" srcId="{365DD0DA-1F9D-4FBB-8090-9294C4872246}" destId="{7684A5D8-252E-4509-94F9-B219B24996BE}" srcOrd="0" destOrd="0" presId="urn:microsoft.com/office/officeart/2018/5/layout/IconCircleLabelList"/>
    <dgm:cxn modelId="{F7393B1F-11EC-49C1-B9DC-6F8DCBB54601}" type="presParOf" srcId="{365DD0DA-1F9D-4FBB-8090-9294C4872246}" destId="{B68B555D-8BA1-4140-BA24-A65B9A7E7EEF}" srcOrd="1" destOrd="0" presId="urn:microsoft.com/office/officeart/2018/5/layout/IconCircleLabelList"/>
    <dgm:cxn modelId="{C4BCAB47-6B4F-49E8-864D-589C06F9A1A1}" type="presParOf" srcId="{365DD0DA-1F9D-4FBB-8090-9294C4872246}" destId="{7BAA8490-29E7-46A3-B4A5-15AAC2CF2C24}" srcOrd="2" destOrd="0" presId="urn:microsoft.com/office/officeart/2018/5/layout/IconCircleLabelList"/>
    <dgm:cxn modelId="{AE224ABF-E73D-4993-9173-9A91EA381DF4}" type="presParOf" srcId="{365DD0DA-1F9D-4FBB-8090-9294C4872246}" destId="{0A19265A-A733-4420-9729-EA74EC45259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243BDF-56D9-497E-9F20-35397E3C27FB}"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A1E8C002-EAC3-4073-B529-C4A3E4C0B6AA}">
      <dgm:prSet custT="1"/>
      <dgm:spPr/>
      <dgm:t>
        <a:bodyPr/>
        <a:lstStyle/>
        <a:p>
          <a:r>
            <a:rPr lang="en-US" sz="4000" dirty="0"/>
            <a:t>-MIND Diet</a:t>
          </a:r>
        </a:p>
      </dgm:t>
    </dgm:pt>
    <dgm:pt modelId="{BB39A653-C430-4CEC-9465-87EE50384517}" type="parTrans" cxnId="{817B828C-75E3-40BB-94BF-E599264A0ABD}">
      <dgm:prSet/>
      <dgm:spPr/>
      <dgm:t>
        <a:bodyPr/>
        <a:lstStyle/>
        <a:p>
          <a:endParaRPr lang="en-US"/>
        </a:p>
      </dgm:t>
    </dgm:pt>
    <dgm:pt modelId="{15CD4D94-B91E-4D92-A347-C3479228C631}" type="sibTrans" cxnId="{817B828C-75E3-40BB-94BF-E599264A0ABD}">
      <dgm:prSet/>
      <dgm:spPr/>
      <dgm:t>
        <a:bodyPr/>
        <a:lstStyle/>
        <a:p>
          <a:endParaRPr lang="en-US"/>
        </a:p>
      </dgm:t>
    </dgm:pt>
    <dgm:pt modelId="{5BBE9D30-432E-4FA4-8751-D4E919DF3347}">
      <dgm:prSet custT="1"/>
      <dgm:spPr/>
      <dgm:t>
        <a:bodyPr/>
        <a:lstStyle/>
        <a:p>
          <a:r>
            <a:rPr lang="en-US" sz="1800" dirty="0"/>
            <a:t>Pulls from the Mediterranean and DASH diets</a:t>
          </a:r>
        </a:p>
      </dgm:t>
    </dgm:pt>
    <dgm:pt modelId="{58A391C0-E77E-4BC4-AB23-3358194F60FC}" type="parTrans" cxnId="{A989907B-F308-4F37-8709-EC5019040DA6}">
      <dgm:prSet/>
      <dgm:spPr/>
      <dgm:t>
        <a:bodyPr/>
        <a:lstStyle/>
        <a:p>
          <a:endParaRPr lang="en-US"/>
        </a:p>
      </dgm:t>
    </dgm:pt>
    <dgm:pt modelId="{DD8F8B39-146D-4AAC-91D5-0BB88BEE964F}" type="sibTrans" cxnId="{A989907B-F308-4F37-8709-EC5019040DA6}">
      <dgm:prSet/>
      <dgm:spPr/>
      <dgm:t>
        <a:bodyPr/>
        <a:lstStyle/>
        <a:p>
          <a:endParaRPr lang="en-US"/>
        </a:p>
      </dgm:t>
    </dgm:pt>
    <dgm:pt modelId="{7D2911E9-893B-4E69-830E-569A3DD7DF7A}">
      <dgm:prSet custT="1"/>
      <dgm:spPr/>
      <dgm:t>
        <a:bodyPr/>
        <a:lstStyle/>
        <a:p>
          <a:r>
            <a:rPr lang="en-US" sz="1800" dirty="0"/>
            <a:t>Designed specifically for brain health</a:t>
          </a:r>
        </a:p>
      </dgm:t>
    </dgm:pt>
    <dgm:pt modelId="{5A78E92C-B5A5-4A35-AD12-8E49338993CC}" type="parTrans" cxnId="{7EC3F193-2268-4544-BE66-8E2439C74CB7}">
      <dgm:prSet/>
      <dgm:spPr/>
      <dgm:t>
        <a:bodyPr/>
        <a:lstStyle/>
        <a:p>
          <a:endParaRPr lang="en-US"/>
        </a:p>
      </dgm:t>
    </dgm:pt>
    <dgm:pt modelId="{9CA3984B-711A-43B5-BAED-DAB2BB7F3EDB}" type="sibTrans" cxnId="{7EC3F193-2268-4544-BE66-8E2439C74CB7}">
      <dgm:prSet/>
      <dgm:spPr/>
      <dgm:t>
        <a:bodyPr/>
        <a:lstStyle/>
        <a:p>
          <a:endParaRPr lang="en-US"/>
        </a:p>
      </dgm:t>
    </dgm:pt>
    <dgm:pt modelId="{41F685E9-4B79-4857-A1C1-80F9E5D501EA}">
      <dgm:prSet custT="1"/>
      <dgm:spPr/>
      <dgm:t>
        <a:bodyPr/>
        <a:lstStyle/>
        <a:p>
          <a:r>
            <a:rPr lang="en-US" sz="2400" dirty="0"/>
            <a:t>MAP study:</a:t>
          </a:r>
          <a:br>
            <a:rPr lang="en-US" sz="1500" dirty="0"/>
          </a:br>
          <a:r>
            <a:rPr lang="en-US" sz="1500" dirty="0"/>
            <a:t>	-Those with high diet adherence over 10 years saw 7.5-year slowing of cognitive aging compared with people in the lowest third of the group.</a:t>
          </a:r>
        </a:p>
      </dgm:t>
    </dgm:pt>
    <dgm:pt modelId="{55528C82-251F-4BDA-A42B-40708964D486}" type="parTrans" cxnId="{553B303D-FECE-4864-8AF9-D30BF8C17406}">
      <dgm:prSet/>
      <dgm:spPr/>
      <dgm:t>
        <a:bodyPr/>
        <a:lstStyle/>
        <a:p>
          <a:endParaRPr lang="en-US"/>
        </a:p>
      </dgm:t>
    </dgm:pt>
    <dgm:pt modelId="{748CA119-1AB0-4CBA-87F7-C1A023B7EBFD}" type="sibTrans" cxnId="{553B303D-FECE-4864-8AF9-D30BF8C17406}">
      <dgm:prSet/>
      <dgm:spPr/>
      <dgm:t>
        <a:bodyPr/>
        <a:lstStyle/>
        <a:p>
          <a:endParaRPr lang="en-US"/>
        </a:p>
      </dgm:t>
    </dgm:pt>
    <dgm:pt modelId="{161110A4-DD8C-49BE-BA19-BE6754A8CB1B}">
      <dgm:prSet/>
      <dgm:spPr/>
      <dgm:t>
        <a:bodyPr/>
        <a:lstStyle/>
        <a:p>
          <a:r>
            <a:rPr lang="en-US"/>
            <a:t>-Top third over the course of 4 years had a 53% reduced risk of Alzheimer’s disease, and middle third had 35% reduced risk. </a:t>
          </a:r>
        </a:p>
      </dgm:t>
    </dgm:pt>
    <dgm:pt modelId="{DC3F5E90-3230-493D-AD28-BEC0828B1268}" type="parTrans" cxnId="{A7896B06-AB60-448D-B936-C02DC6A449A8}">
      <dgm:prSet/>
      <dgm:spPr/>
      <dgm:t>
        <a:bodyPr/>
        <a:lstStyle/>
        <a:p>
          <a:endParaRPr lang="en-US"/>
        </a:p>
      </dgm:t>
    </dgm:pt>
    <dgm:pt modelId="{043B8B4B-5623-4CE2-8ECF-EE1179141915}" type="sibTrans" cxnId="{A7896B06-AB60-448D-B936-C02DC6A449A8}">
      <dgm:prSet/>
      <dgm:spPr/>
      <dgm:t>
        <a:bodyPr/>
        <a:lstStyle/>
        <a:p>
          <a:endParaRPr lang="en-US"/>
        </a:p>
      </dgm:t>
    </dgm:pt>
    <dgm:pt modelId="{A60C28C6-1402-43F0-8A86-E3CC9CB72CFC}">
      <dgm:prSet/>
      <dgm:spPr/>
      <dgm:t>
        <a:bodyPr/>
        <a:lstStyle/>
        <a:p>
          <a:r>
            <a:rPr lang="en-US"/>
            <a:t>-Twice as strong in protecting against cognitive decline as the Medi and DASH diets</a:t>
          </a:r>
        </a:p>
      </dgm:t>
    </dgm:pt>
    <dgm:pt modelId="{F0C1AED9-AD6E-4BC3-94CB-072CADE0D377}" type="parTrans" cxnId="{06F27527-6B77-4E69-A544-F81B9A17C5FB}">
      <dgm:prSet/>
      <dgm:spPr/>
      <dgm:t>
        <a:bodyPr/>
        <a:lstStyle/>
        <a:p>
          <a:endParaRPr lang="en-US"/>
        </a:p>
      </dgm:t>
    </dgm:pt>
    <dgm:pt modelId="{156A6323-C99E-49A4-BD8C-C74ED43B160E}" type="sibTrans" cxnId="{06F27527-6B77-4E69-A544-F81B9A17C5FB}">
      <dgm:prSet/>
      <dgm:spPr/>
      <dgm:t>
        <a:bodyPr/>
        <a:lstStyle/>
        <a:p>
          <a:endParaRPr lang="en-US"/>
        </a:p>
      </dgm:t>
    </dgm:pt>
    <dgm:pt modelId="{95E38329-FFA6-4076-A48A-7C4846E34A7D}">
      <dgm:prSet/>
      <dgm:spPr/>
      <dgm:t>
        <a:bodyPr/>
        <a:lstStyle/>
        <a:p>
          <a:r>
            <a:rPr lang="en-US"/>
            <a:t>-Findings were independent of risk factors, such as diabetes, blood pressure, stroke history, sex, obesity, physical activity, education, </a:t>
          </a:r>
        </a:p>
      </dgm:t>
    </dgm:pt>
    <dgm:pt modelId="{8F78BB17-C3CF-4022-AB8B-6EFFC664BB8C}" type="parTrans" cxnId="{4C6AFE40-CA5D-457A-B32D-A56253B7C2EC}">
      <dgm:prSet/>
      <dgm:spPr/>
      <dgm:t>
        <a:bodyPr/>
        <a:lstStyle/>
        <a:p>
          <a:endParaRPr lang="en-US"/>
        </a:p>
      </dgm:t>
    </dgm:pt>
    <dgm:pt modelId="{FCD1F5E8-9C8A-4B19-BC09-E19FB9D12118}" type="sibTrans" cxnId="{4C6AFE40-CA5D-457A-B32D-A56253B7C2EC}">
      <dgm:prSet/>
      <dgm:spPr/>
      <dgm:t>
        <a:bodyPr/>
        <a:lstStyle/>
        <a:p>
          <a:endParaRPr lang="en-US"/>
        </a:p>
      </dgm:t>
    </dgm:pt>
    <dgm:pt modelId="{5DEC8F1E-C24A-4B93-AA23-D21C77980E87}" type="pres">
      <dgm:prSet presAssocID="{A6243BDF-56D9-497E-9F20-35397E3C27FB}" presName="Name0" presStyleCnt="0">
        <dgm:presLayoutVars>
          <dgm:dir/>
          <dgm:animLvl val="lvl"/>
          <dgm:resizeHandles val="exact"/>
        </dgm:presLayoutVars>
      </dgm:prSet>
      <dgm:spPr/>
    </dgm:pt>
    <dgm:pt modelId="{F5979CF7-1059-4705-BBE0-CA0D4B7823CA}" type="pres">
      <dgm:prSet presAssocID="{41F685E9-4B79-4857-A1C1-80F9E5D501EA}" presName="boxAndChildren" presStyleCnt="0"/>
      <dgm:spPr/>
    </dgm:pt>
    <dgm:pt modelId="{D8522CB7-B735-4335-BC0D-E7779116B021}" type="pres">
      <dgm:prSet presAssocID="{41F685E9-4B79-4857-A1C1-80F9E5D501EA}" presName="parentTextBox" presStyleLbl="node1" presStyleIdx="0" presStyleCnt="2"/>
      <dgm:spPr/>
    </dgm:pt>
    <dgm:pt modelId="{A1A59C81-988A-4368-B9A8-403EBA443323}" type="pres">
      <dgm:prSet presAssocID="{41F685E9-4B79-4857-A1C1-80F9E5D501EA}" presName="entireBox" presStyleLbl="node1" presStyleIdx="0" presStyleCnt="2"/>
      <dgm:spPr/>
    </dgm:pt>
    <dgm:pt modelId="{29F6A7D3-3C9E-44A3-8E67-CD1F534D0FBA}" type="pres">
      <dgm:prSet presAssocID="{41F685E9-4B79-4857-A1C1-80F9E5D501EA}" presName="descendantBox" presStyleCnt="0"/>
      <dgm:spPr/>
    </dgm:pt>
    <dgm:pt modelId="{F6882880-1413-4B46-B965-91B479F28FB6}" type="pres">
      <dgm:prSet presAssocID="{161110A4-DD8C-49BE-BA19-BE6754A8CB1B}" presName="childTextBox" presStyleLbl="fgAccFollowNode1" presStyleIdx="0" presStyleCnt="5">
        <dgm:presLayoutVars>
          <dgm:bulletEnabled val="1"/>
        </dgm:presLayoutVars>
      </dgm:prSet>
      <dgm:spPr/>
    </dgm:pt>
    <dgm:pt modelId="{B9281DC5-2258-453A-8F11-918DE9C97297}" type="pres">
      <dgm:prSet presAssocID="{A60C28C6-1402-43F0-8A86-E3CC9CB72CFC}" presName="childTextBox" presStyleLbl="fgAccFollowNode1" presStyleIdx="1" presStyleCnt="5">
        <dgm:presLayoutVars>
          <dgm:bulletEnabled val="1"/>
        </dgm:presLayoutVars>
      </dgm:prSet>
      <dgm:spPr/>
    </dgm:pt>
    <dgm:pt modelId="{613BBE7D-CDE6-43C8-8AC4-BE6ADD5B3F37}" type="pres">
      <dgm:prSet presAssocID="{95E38329-FFA6-4076-A48A-7C4846E34A7D}" presName="childTextBox" presStyleLbl="fgAccFollowNode1" presStyleIdx="2" presStyleCnt="5">
        <dgm:presLayoutVars>
          <dgm:bulletEnabled val="1"/>
        </dgm:presLayoutVars>
      </dgm:prSet>
      <dgm:spPr/>
    </dgm:pt>
    <dgm:pt modelId="{646E1D43-55CA-46ED-B0FB-ADAF208C7E94}" type="pres">
      <dgm:prSet presAssocID="{15CD4D94-B91E-4D92-A347-C3479228C631}" presName="sp" presStyleCnt="0"/>
      <dgm:spPr/>
    </dgm:pt>
    <dgm:pt modelId="{7197B443-B8B9-4BEE-AD12-433E263D9315}" type="pres">
      <dgm:prSet presAssocID="{A1E8C002-EAC3-4073-B529-C4A3E4C0B6AA}" presName="arrowAndChildren" presStyleCnt="0"/>
      <dgm:spPr/>
    </dgm:pt>
    <dgm:pt modelId="{E72858F3-A517-424D-91F8-08AAD22EF205}" type="pres">
      <dgm:prSet presAssocID="{A1E8C002-EAC3-4073-B529-C4A3E4C0B6AA}" presName="parentTextArrow" presStyleLbl="node1" presStyleIdx="0" presStyleCnt="2"/>
      <dgm:spPr/>
    </dgm:pt>
    <dgm:pt modelId="{D913E4E5-3724-4192-BA0C-C2DD5732ADCC}" type="pres">
      <dgm:prSet presAssocID="{A1E8C002-EAC3-4073-B529-C4A3E4C0B6AA}" presName="arrow" presStyleLbl="node1" presStyleIdx="1" presStyleCnt="2"/>
      <dgm:spPr/>
    </dgm:pt>
    <dgm:pt modelId="{5B990780-7FF7-4E7A-9B5F-527B088E9EF6}" type="pres">
      <dgm:prSet presAssocID="{A1E8C002-EAC3-4073-B529-C4A3E4C0B6AA}" presName="descendantArrow" presStyleCnt="0"/>
      <dgm:spPr/>
    </dgm:pt>
    <dgm:pt modelId="{BF1AE299-EA6B-4CBA-BB42-C3CF2728886B}" type="pres">
      <dgm:prSet presAssocID="{5BBE9D30-432E-4FA4-8751-D4E919DF3347}" presName="childTextArrow" presStyleLbl="fgAccFollowNode1" presStyleIdx="3" presStyleCnt="5">
        <dgm:presLayoutVars>
          <dgm:bulletEnabled val="1"/>
        </dgm:presLayoutVars>
      </dgm:prSet>
      <dgm:spPr/>
    </dgm:pt>
    <dgm:pt modelId="{02F4FFFA-F756-4A1B-88F9-60683E5CFFCE}" type="pres">
      <dgm:prSet presAssocID="{7D2911E9-893B-4E69-830E-569A3DD7DF7A}" presName="childTextArrow" presStyleLbl="fgAccFollowNode1" presStyleIdx="4" presStyleCnt="5">
        <dgm:presLayoutVars>
          <dgm:bulletEnabled val="1"/>
        </dgm:presLayoutVars>
      </dgm:prSet>
      <dgm:spPr/>
    </dgm:pt>
  </dgm:ptLst>
  <dgm:cxnLst>
    <dgm:cxn modelId="{A7896B06-AB60-448D-B936-C02DC6A449A8}" srcId="{41F685E9-4B79-4857-A1C1-80F9E5D501EA}" destId="{161110A4-DD8C-49BE-BA19-BE6754A8CB1B}" srcOrd="0" destOrd="0" parTransId="{DC3F5E90-3230-493D-AD28-BEC0828B1268}" sibTransId="{043B8B4B-5623-4CE2-8ECF-EE1179141915}"/>
    <dgm:cxn modelId="{06F27527-6B77-4E69-A544-F81B9A17C5FB}" srcId="{41F685E9-4B79-4857-A1C1-80F9E5D501EA}" destId="{A60C28C6-1402-43F0-8A86-E3CC9CB72CFC}" srcOrd="1" destOrd="0" parTransId="{F0C1AED9-AD6E-4BC3-94CB-072CADE0D377}" sibTransId="{156A6323-C99E-49A4-BD8C-C74ED43B160E}"/>
    <dgm:cxn modelId="{373C662C-9F84-4C9D-9B0A-6E17978259FA}" type="presOf" srcId="{5BBE9D30-432E-4FA4-8751-D4E919DF3347}" destId="{BF1AE299-EA6B-4CBA-BB42-C3CF2728886B}" srcOrd="0" destOrd="0" presId="urn:microsoft.com/office/officeart/2005/8/layout/process4"/>
    <dgm:cxn modelId="{BAB6682D-323E-409B-8FD3-E6CECE676237}" type="presOf" srcId="{A1E8C002-EAC3-4073-B529-C4A3E4C0B6AA}" destId="{D913E4E5-3724-4192-BA0C-C2DD5732ADCC}" srcOrd="1" destOrd="0" presId="urn:microsoft.com/office/officeart/2005/8/layout/process4"/>
    <dgm:cxn modelId="{553B303D-FECE-4864-8AF9-D30BF8C17406}" srcId="{A6243BDF-56D9-497E-9F20-35397E3C27FB}" destId="{41F685E9-4B79-4857-A1C1-80F9E5D501EA}" srcOrd="1" destOrd="0" parTransId="{55528C82-251F-4BDA-A42B-40708964D486}" sibTransId="{748CA119-1AB0-4CBA-87F7-C1A023B7EBFD}"/>
    <dgm:cxn modelId="{4C6AFE40-CA5D-457A-B32D-A56253B7C2EC}" srcId="{41F685E9-4B79-4857-A1C1-80F9E5D501EA}" destId="{95E38329-FFA6-4076-A48A-7C4846E34A7D}" srcOrd="2" destOrd="0" parTransId="{8F78BB17-C3CF-4022-AB8B-6EFFC664BB8C}" sibTransId="{FCD1F5E8-9C8A-4B19-BC09-E19FB9D12118}"/>
    <dgm:cxn modelId="{64C4F255-BE4A-4B49-946E-E614697713BC}" type="presOf" srcId="{41F685E9-4B79-4857-A1C1-80F9E5D501EA}" destId="{A1A59C81-988A-4368-B9A8-403EBA443323}" srcOrd="1" destOrd="0" presId="urn:microsoft.com/office/officeart/2005/8/layout/process4"/>
    <dgm:cxn modelId="{A989907B-F308-4F37-8709-EC5019040DA6}" srcId="{A1E8C002-EAC3-4073-B529-C4A3E4C0B6AA}" destId="{5BBE9D30-432E-4FA4-8751-D4E919DF3347}" srcOrd="0" destOrd="0" parTransId="{58A391C0-E77E-4BC4-AB23-3358194F60FC}" sibTransId="{DD8F8B39-146D-4AAC-91D5-0BB88BEE964F}"/>
    <dgm:cxn modelId="{817B828C-75E3-40BB-94BF-E599264A0ABD}" srcId="{A6243BDF-56D9-497E-9F20-35397E3C27FB}" destId="{A1E8C002-EAC3-4073-B529-C4A3E4C0B6AA}" srcOrd="0" destOrd="0" parTransId="{BB39A653-C430-4CEC-9465-87EE50384517}" sibTransId="{15CD4D94-B91E-4D92-A347-C3479228C631}"/>
    <dgm:cxn modelId="{FD306190-DA22-4F7A-A19B-76B24D87A86D}" type="presOf" srcId="{7D2911E9-893B-4E69-830E-569A3DD7DF7A}" destId="{02F4FFFA-F756-4A1B-88F9-60683E5CFFCE}" srcOrd="0" destOrd="0" presId="urn:microsoft.com/office/officeart/2005/8/layout/process4"/>
    <dgm:cxn modelId="{7EC3F193-2268-4544-BE66-8E2439C74CB7}" srcId="{A1E8C002-EAC3-4073-B529-C4A3E4C0B6AA}" destId="{7D2911E9-893B-4E69-830E-569A3DD7DF7A}" srcOrd="1" destOrd="0" parTransId="{5A78E92C-B5A5-4A35-AD12-8E49338993CC}" sibTransId="{9CA3984B-711A-43B5-BAED-DAB2BB7F3EDB}"/>
    <dgm:cxn modelId="{A26A1FB6-C070-4265-9EC8-2427E8608C4E}" type="presOf" srcId="{A60C28C6-1402-43F0-8A86-E3CC9CB72CFC}" destId="{B9281DC5-2258-453A-8F11-918DE9C97297}" srcOrd="0" destOrd="0" presId="urn:microsoft.com/office/officeart/2005/8/layout/process4"/>
    <dgm:cxn modelId="{7E7EEDB9-42CC-4F39-923B-F3B4FA05A523}" type="presOf" srcId="{161110A4-DD8C-49BE-BA19-BE6754A8CB1B}" destId="{F6882880-1413-4B46-B965-91B479F28FB6}" srcOrd="0" destOrd="0" presId="urn:microsoft.com/office/officeart/2005/8/layout/process4"/>
    <dgm:cxn modelId="{679BA7C9-8752-48B6-8B2D-70B51E5708C6}" type="presOf" srcId="{A6243BDF-56D9-497E-9F20-35397E3C27FB}" destId="{5DEC8F1E-C24A-4B93-AA23-D21C77980E87}" srcOrd="0" destOrd="0" presId="urn:microsoft.com/office/officeart/2005/8/layout/process4"/>
    <dgm:cxn modelId="{6A1759CD-4B25-48F7-9FDA-506D7E583A99}" type="presOf" srcId="{41F685E9-4B79-4857-A1C1-80F9E5D501EA}" destId="{D8522CB7-B735-4335-BC0D-E7779116B021}" srcOrd="0" destOrd="0" presId="urn:microsoft.com/office/officeart/2005/8/layout/process4"/>
    <dgm:cxn modelId="{4F42F3FA-4938-47BD-815E-C71543A76C46}" type="presOf" srcId="{95E38329-FFA6-4076-A48A-7C4846E34A7D}" destId="{613BBE7D-CDE6-43C8-8AC4-BE6ADD5B3F37}" srcOrd="0" destOrd="0" presId="urn:microsoft.com/office/officeart/2005/8/layout/process4"/>
    <dgm:cxn modelId="{2840D7FF-EC3D-4A5D-997C-D6BCCCD2F088}" type="presOf" srcId="{A1E8C002-EAC3-4073-B529-C4A3E4C0B6AA}" destId="{E72858F3-A517-424D-91F8-08AAD22EF205}" srcOrd="0" destOrd="0" presId="urn:microsoft.com/office/officeart/2005/8/layout/process4"/>
    <dgm:cxn modelId="{BFC4F155-BE98-45A7-A748-0ACAE625EF7D}" type="presParOf" srcId="{5DEC8F1E-C24A-4B93-AA23-D21C77980E87}" destId="{F5979CF7-1059-4705-BBE0-CA0D4B7823CA}" srcOrd="0" destOrd="0" presId="urn:microsoft.com/office/officeart/2005/8/layout/process4"/>
    <dgm:cxn modelId="{E71441B9-8CFE-4385-85EC-F6AA9DBF172B}" type="presParOf" srcId="{F5979CF7-1059-4705-BBE0-CA0D4B7823CA}" destId="{D8522CB7-B735-4335-BC0D-E7779116B021}" srcOrd="0" destOrd="0" presId="urn:microsoft.com/office/officeart/2005/8/layout/process4"/>
    <dgm:cxn modelId="{71B1C7BA-9BFF-4A61-9FBC-C10F9CBD2DBD}" type="presParOf" srcId="{F5979CF7-1059-4705-BBE0-CA0D4B7823CA}" destId="{A1A59C81-988A-4368-B9A8-403EBA443323}" srcOrd="1" destOrd="0" presId="urn:microsoft.com/office/officeart/2005/8/layout/process4"/>
    <dgm:cxn modelId="{534137A8-7B5D-494B-BBEB-479529585F44}" type="presParOf" srcId="{F5979CF7-1059-4705-BBE0-CA0D4B7823CA}" destId="{29F6A7D3-3C9E-44A3-8E67-CD1F534D0FBA}" srcOrd="2" destOrd="0" presId="urn:microsoft.com/office/officeart/2005/8/layout/process4"/>
    <dgm:cxn modelId="{A4AE2C7B-8C4B-4798-9A19-371E4B66C02D}" type="presParOf" srcId="{29F6A7D3-3C9E-44A3-8E67-CD1F534D0FBA}" destId="{F6882880-1413-4B46-B965-91B479F28FB6}" srcOrd="0" destOrd="0" presId="urn:microsoft.com/office/officeart/2005/8/layout/process4"/>
    <dgm:cxn modelId="{A634D71F-8B11-4219-8F99-22B6F99EA68B}" type="presParOf" srcId="{29F6A7D3-3C9E-44A3-8E67-CD1F534D0FBA}" destId="{B9281DC5-2258-453A-8F11-918DE9C97297}" srcOrd="1" destOrd="0" presId="urn:microsoft.com/office/officeart/2005/8/layout/process4"/>
    <dgm:cxn modelId="{4D0CD746-8E0B-4CD7-A259-6DC82C68F1B8}" type="presParOf" srcId="{29F6A7D3-3C9E-44A3-8E67-CD1F534D0FBA}" destId="{613BBE7D-CDE6-43C8-8AC4-BE6ADD5B3F37}" srcOrd="2" destOrd="0" presId="urn:microsoft.com/office/officeart/2005/8/layout/process4"/>
    <dgm:cxn modelId="{60ABBD8E-F972-436A-965F-49FD71396AAA}" type="presParOf" srcId="{5DEC8F1E-C24A-4B93-AA23-D21C77980E87}" destId="{646E1D43-55CA-46ED-B0FB-ADAF208C7E94}" srcOrd="1" destOrd="0" presId="urn:microsoft.com/office/officeart/2005/8/layout/process4"/>
    <dgm:cxn modelId="{328A093E-4BFC-4CE1-9413-981ED1D3D40F}" type="presParOf" srcId="{5DEC8F1E-C24A-4B93-AA23-D21C77980E87}" destId="{7197B443-B8B9-4BEE-AD12-433E263D9315}" srcOrd="2" destOrd="0" presId="urn:microsoft.com/office/officeart/2005/8/layout/process4"/>
    <dgm:cxn modelId="{43D8D142-5857-4143-B8ED-76A3852D1E98}" type="presParOf" srcId="{7197B443-B8B9-4BEE-AD12-433E263D9315}" destId="{E72858F3-A517-424D-91F8-08AAD22EF205}" srcOrd="0" destOrd="0" presId="urn:microsoft.com/office/officeart/2005/8/layout/process4"/>
    <dgm:cxn modelId="{02B353DD-C7EF-4F18-B5E7-6CEB1E94FC37}" type="presParOf" srcId="{7197B443-B8B9-4BEE-AD12-433E263D9315}" destId="{D913E4E5-3724-4192-BA0C-C2DD5732ADCC}" srcOrd="1" destOrd="0" presId="urn:microsoft.com/office/officeart/2005/8/layout/process4"/>
    <dgm:cxn modelId="{A069A078-982B-410F-8C23-B1B3EEB96106}" type="presParOf" srcId="{7197B443-B8B9-4BEE-AD12-433E263D9315}" destId="{5B990780-7FF7-4E7A-9B5F-527B088E9EF6}" srcOrd="2" destOrd="0" presId="urn:microsoft.com/office/officeart/2005/8/layout/process4"/>
    <dgm:cxn modelId="{6E42CDC3-CD37-42EC-BE10-266CCA17C391}" type="presParOf" srcId="{5B990780-7FF7-4E7A-9B5F-527B088E9EF6}" destId="{BF1AE299-EA6B-4CBA-BB42-C3CF2728886B}" srcOrd="0" destOrd="0" presId="urn:microsoft.com/office/officeart/2005/8/layout/process4"/>
    <dgm:cxn modelId="{F8554A11-422F-41A1-8938-00A77D3CE8CD}" type="presParOf" srcId="{5B990780-7FF7-4E7A-9B5F-527B088E9EF6}" destId="{02F4FFFA-F756-4A1B-88F9-60683E5CFFC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F55D28-E2AC-4606-B3EB-57BEEFE1EB8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F51E4A8-F02B-48AE-A194-357DFD087583}">
      <dgm:prSet/>
      <dgm:spPr/>
      <dgm:t>
        <a:bodyPr/>
        <a:lstStyle/>
        <a:p>
          <a:r>
            <a:rPr lang="en-US"/>
            <a:t>-High stress increases likelihood of being diagnosed with a cognitive disorder, depression, and cardiovascular disease</a:t>
          </a:r>
        </a:p>
      </dgm:t>
    </dgm:pt>
    <dgm:pt modelId="{C1D2EFB9-E0A4-47E6-AFBB-93CA87C9EDF1}" type="parTrans" cxnId="{7FA0E18B-4BD9-42E0-89F6-A674E7385A85}">
      <dgm:prSet/>
      <dgm:spPr/>
      <dgm:t>
        <a:bodyPr/>
        <a:lstStyle/>
        <a:p>
          <a:endParaRPr lang="en-US"/>
        </a:p>
      </dgm:t>
    </dgm:pt>
    <dgm:pt modelId="{F03DDA1D-CF1E-4876-B52E-F2F8EB38F012}" type="sibTrans" cxnId="{7FA0E18B-4BD9-42E0-89F6-A674E7385A85}">
      <dgm:prSet/>
      <dgm:spPr/>
      <dgm:t>
        <a:bodyPr/>
        <a:lstStyle/>
        <a:p>
          <a:endParaRPr lang="en-US"/>
        </a:p>
      </dgm:t>
    </dgm:pt>
    <dgm:pt modelId="{3762223A-1EC0-4CE0-9542-C193DCB48F1F}">
      <dgm:prSet/>
      <dgm:spPr/>
      <dgm:t>
        <a:bodyPr/>
        <a:lstStyle/>
        <a:p>
          <a:r>
            <a:rPr lang="en-US"/>
            <a:t>-In over 1,900 adults 70+, those with the highest perceived stress were 30% more likely to develop MCI.</a:t>
          </a:r>
        </a:p>
      </dgm:t>
    </dgm:pt>
    <dgm:pt modelId="{2032AE09-6745-41A5-9DEA-CA1976766BBC}" type="parTrans" cxnId="{C975D184-C9D9-46DF-88CC-0A8C49B091A7}">
      <dgm:prSet/>
      <dgm:spPr/>
      <dgm:t>
        <a:bodyPr/>
        <a:lstStyle/>
        <a:p>
          <a:endParaRPr lang="en-US"/>
        </a:p>
      </dgm:t>
    </dgm:pt>
    <dgm:pt modelId="{56300D22-658B-4E29-B450-416E9224CE54}" type="sibTrans" cxnId="{C975D184-C9D9-46DF-88CC-0A8C49B091A7}">
      <dgm:prSet/>
      <dgm:spPr/>
      <dgm:t>
        <a:bodyPr/>
        <a:lstStyle/>
        <a:p>
          <a:endParaRPr lang="en-US"/>
        </a:p>
      </dgm:t>
    </dgm:pt>
    <dgm:pt modelId="{05AEDB2D-B491-4610-B719-C81CA72EF05D}">
      <dgm:prSet/>
      <dgm:spPr/>
      <dgm:t>
        <a:bodyPr/>
        <a:lstStyle/>
        <a:p>
          <a:r>
            <a:rPr lang="en-US"/>
            <a:t>-Stress in midlife is associated with increased likelihood of later dementia</a:t>
          </a:r>
        </a:p>
      </dgm:t>
    </dgm:pt>
    <dgm:pt modelId="{D5E10A55-01ED-4D30-AE56-8C3ED82531BE}" type="parTrans" cxnId="{885DF25A-F730-4835-B99A-46635E6C1775}">
      <dgm:prSet/>
      <dgm:spPr/>
      <dgm:t>
        <a:bodyPr/>
        <a:lstStyle/>
        <a:p>
          <a:endParaRPr lang="en-US"/>
        </a:p>
      </dgm:t>
    </dgm:pt>
    <dgm:pt modelId="{5E627175-402E-412E-A35A-C01874D68569}" type="sibTrans" cxnId="{885DF25A-F730-4835-B99A-46635E6C1775}">
      <dgm:prSet/>
      <dgm:spPr/>
      <dgm:t>
        <a:bodyPr/>
        <a:lstStyle/>
        <a:p>
          <a:endParaRPr lang="en-US"/>
        </a:p>
      </dgm:t>
    </dgm:pt>
    <dgm:pt modelId="{7B90B063-E692-4CC3-AF55-A68E8C52505B}">
      <dgm:prSet/>
      <dgm:spPr/>
      <dgm:t>
        <a:bodyPr/>
        <a:lstStyle/>
        <a:p>
          <a:r>
            <a:rPr lang="en-US" dirty="0"/>
            <a:t>-Depression: Meta-analysis- Those ages 50+ with depression were 65% more likely to develop Alzheimer’s disease.</a:t>
          </a:r>
        </a:p>
      </dgm:t>
    </dgm:pt>
    <dgm:pt modelId="{2A4A2331-6530-4ABF-9655-D62316C394A9}" type="parTrans" cxnId="{6718D17A-CF43-47F2-B774-AC8AC3F0D508}">
      <dgm:prSet/>
      <dgm:spPr/>
      <dgm:t>
        <a:bodyPr/>
        <a:lstStyle/>
        <a:p>
          <a:endParaRPr lang="en-US"/>
        </a:p>
      </dgm:t>
    </dgm:pt>
    <dgm:pt modelId="{E918C58C-3A25-4919-874B-732C19632A56}" type="sibTrans" cxnId="{6718D17A-CF43-47F2-B774-AC8AC3F0D508}">
      <dgm:prSet/>
      <dgm:spPr/>
      <dgm:t>
        <a:bodyPr/>
        <a:lstStyle/>
        <a:p>
          <a:endParaRPr lang="en-US"/>
        </a:p>
      </dgm:t>
    </dgm:pt>
    <dgm:pt modelId="{9255E80A-C234-431F-B90E-239899864BF9}">
      <dgm:prSet/>
      <dgm:spPr/>
      <dgm:t>
        <a:bodyPr/>
        <a:lstStyle/>
        <a:p>
          <a:r>
            <a:rPr lang="en-US"/>
            <a:t>-Better mood and increased well-being are associated with enhanced cognitive performance. </a:t>
          </a:r>
        </a:p>
      </dgm:t>
    </dgm:pt>
    <dgm:pt modelId="{3913473B-E596-41BC-ABF8-55AEAC9C900C}" type="parTrans" cxnId="{163F8A31-6365-4D8D-8C04-0D9637766788}">
      <dgm:prSet/>
      <dgm:spPr/>
      <dgm:t>
        <a:bodyPr/>
        <a:lstStyle/>
        <a:p>
          <a:endParaRPr lang="en-US"/>
        </a:p>
      </dgm:t>
    </dgm:pt>
    <dgm:pt modelId="{3DF450FB-70A8-4AC2-B2E5-68EC74521DD9}" type="sibTrans" cxnId="{163F8A31-6365-4D8D-8C04-0D9637766788}">
      <dgm:prSet/>
      <dgm:spPr/>
      <dgm:t>
        <a:bodyPr/>
        <a:lstStyle/>
        <a:p>
          <a:endParaRPr lang="en-US"/>
        </a:p>
      </dgm:t>
    </dgm:pt>
    <dgm:pt modelId="{B6871383-58EF-4BD3-BA8C-B0032CECDB8C}" type="pres">
      <dgm:prSet presAssocID="{15F55D28-E2AC-4606-B3EB-57BEEFE1EB86}" presName="linear" presStyleCnt="0">
        <dgm:presLayoutVars>
          <dgm:animLvl val="lvl"/>
          <dgm:resizeHandles val="exact"/>
        </dgm:presLayoutVars>
      </dgm:prSet>
      <dgm:spPr/>
    </dgm:pt>
    <dgm:pt modelId="{62A10ECC-B08D-4D5E-8656-4605BC672235}" type="pres">
      <dgm:prSet presAssocID="{2F51E4A8-F02B-48AE-A194-357DFD087583}" presName="parentText" presStyleLbl="node1" presStyleIdx="0" presStyleCnt="3">
        <dgm:presLayoutVars>
          <dgm:chMax val="0"/>
          <dgm:bulletEnabled val="1"/>
        </dgm:presLayoutVars>
      </dgm:prSet>
      <dgm:spPr/>
    </dgm:pt>
    <dgm:pt modelId="{EAD77466-9F65-4AFE-800D-D1B8C9FA58D6}" type="pres">
      <dgm:prSet presAssocID="{2F51E4A8-F02B-48AE-A194-357DFD087583}" presName="childText" presStyleLbl="revTx" presStyleIdx="0" presStyleCnt="1">
        <dgm:presLayoutVars>
          <dgm:bulletEnabled val="1"/>
        </dgm:presLayoutVars>
      </dgm:prSet>
      <dgm:spPr/>
    </dgm:pt>
    <dgm:pt modelId="{2BAECFD2-944D-4B75-B733-55DBDAB3BAED}" type="pres">
      <dgm:prSet presAssocID="{7B90B063-E692-4CC3-AF55-A68E8C52505B}" presName="parentText" presStyleLbl="node1" presStyleIdx="1" presStyleCnt="3">
        <dgm:presLayoutVars>
          <dgm:chMax val="0"/>
          <dgm:bulletEnabled val="1"/>
        </dgm:presLayoutVars>
      </dgm:prSet>
      <dgm:spPr/>
    </dgm:pt>
    <dgm:pt modelId="{C0AD9907-4896-4E95-B8C7-52EE124BF69E}" type="pres">
      <dgm:prSet presAssocID="{E918C58C-3A25-4919-874B-732C19632A56}" presName="spacer" presStyleCnt="0"/>
      <dgm:spPr/>
    </dgm:pt>
    <dgm:pt modelId="{A7F847A6-6F51-433C-9EDA-2945D46AEB0A}" type="pres">
      <dgm:prSet presAssocID="{9255E80A-C234-431F-B90E-239899864BF9}" presName="parentText" presStyleLbl="node1" presStyleIdx="2" presStyleCnt="3">
        <dgm:presLayoutVars>
          <dgm:chMax val="0"/>
          <dgm:bulletEnabled val="1"/>
        </dgm:presLayoutVars>
      </dgm:prSet>
      <dgm:spPr/>
    </dgm:pt>
  </dgm:ptLst>
  <dgm:cxnLst>
    <dgm:cxn modelId="{D05B2D0D-9A1E-4B2D-A0CC-6E1A48D17A68}" type="presOf" srcId="{7B90B063-E692-4CC3-AF55-A68E8C52505B}" destId="{2BAECFD2-944D-4B75-B733-55DBDAB3BAED}" srcOrd="0" destOrd="0" presId="urn:microsoft.com/office/officeart/2005/8/layout/vList2"/>
    <dgm:cxn modelId="{163F8A31-6365-4D8D-8C04-0D9637766788}" srcId="{15F55D28-E2AC-4606-B3EB-57BEEFE1EB86}" destId="{9255E80A-C234-431F-B90E-239899864BF9}" srcOrd="2" destOrd="0" parTransId="{3913473B-E596-41BC-ABF8-55AEAC9C900C}" sibTransId="{3DF450FB-70A8-4AC2-B2E5-68EC74521DD9}"/>
    <dgm:cxn modelId="{0C3D9132-B5BF-441E-A877-C5DD2BBF253E}" type="presOf" srcId="{9255E80A-C234-431F-B90E-239899864BF9}" destId="{A7F847A6-6F51-433C-9EDA-2945D46AEB0A}" srcOrd="0" destOrd="0" presId="urn:microsoft.com/office/officeart/2005/8/layout/vList2"/>
    <dgm:cxn modelId="{7ED52165-27C9-445C-B695-C1A8839EDA62}" type="presOf" srcId="{15F55D28-E2AC-4606-B3EB-57BEEFE1EB86}" destId="{B6871383-58EF-4BD3-BA8C-B0032CECDB8C}" srcOrd="0" destOrd="0" presId="urn:microsoft.com/office/officeart/2005/8/layout/vList2"/>
    <dgm:cxn modelId="{6718D17A-CF43-47F2-B774-AC8AC3F0D508}" srcId="{15F55D28-E2AC-4606-B3EB-57BEEFE1EB86}" destId="{7B90B063-E692-4CC3-AF55-A68E8C52505B}" srcOrd="1" destOrd="0" parTransId="{2A4A2331-6530-4ABF-9655-D62316C394A9}" sibTransId="{E918C58C-3A25-4919-874B-732C19632A56}"/>
    <dgm:cxn modelId="{885DF25A-F730-4835-B99A-46635E6C1775}" srcId="{2F51E4A8-F02B-48AE-A194-357DFD087583}" destId="{05AEDB2D-B491-4610-B719-C81CA72EF05D}" srcOrd="1" destOrd="0" parTransId="{D5E10A55-01ED-4D30-AE56-8C3ED82531BE}" sibTransId="{5E627175-402E-412E-A35A-C01874D68569}"/>
    <dgm:cxn modelId="{C975D184-C9D9-46DF-88CC-0A8C49B091A7}" srcId="{2F51E4A8-F02B-48AE-A194-357DFD087583}" destId="{3762223A-1EC0-4CE0-9542-C193DCB48F1F}" srcOrd="0" destOrd="0" parTransId="{2032AE09-6745-41A5-9DEA-CA1976766BBC}" sibTransId="{56300D22-658B-4E29-B450-416E9224CE54}"/>
    <dgm:cxn modelId="{7FA0E18B-4BD9-42E0-89F6-A674E7385A85}" srcId="{15F55D28-E2AC-4606-B3EB-57BEEFE1EB86}" destId="{2F51E4A8-F02B-48AE-A194-357DFD087583}" srcOrd="0" destOrd="0" parTransId="{C1D2EFB9-E0A4-47E6-AFBB-93CA87C9EDF1}" sibTransId="{F03DDA1D-CF1E-4876-B52E-F2F8EB38F012}"/>
    <dgm:cxn modelId="{0247008F-B870-4DE5-8C2F-BA88AB638800}" type="presOf" srcId="{05AEDB2D-B491-4610-B719-C81CA72EF05D}" destId="{EAD77466-9F65-4AFE-800D-D1B8C9FA58D6}" srcOrd="0" destOrd="1" presId="urn:microsoft.com/office/officeart/2005/8/layout/vList2"/>
    <dgm:cxn modelId="{14AB5C91-4BFE-4DB5-9038-CC9CC59744C5}" type="presOf" srcId="{3762223A-1EC0-4CE0-9542-C193DCB48F1F}" destId="{EAD77466-9F65-4AFE-800D-D1B8C9FA58D6}" srcOrd="0" destOrd="0" presId="urn:microsoft.com/office/officeart/2005/8/layout/vList2"/>
    <dgm:cxn modelId="{C08A3EDC-0CF4-47E1-BB18-7CD315FE0546}" type="presOf" srcId="{2F51E4A8-F02B-48AE-A194-357DFD087583}" destId="{62A10ECC-B08D-4D5E-8656-4605BC672235}" srcOrd="0" destOrd="0" presId="urn:microsoft.com/office/officeart/2005/8/layout/vList2"/>
    <dgm:cxn modelId="{D4BFB8FE-0C30-4C16-8E0D-EC80AC1DC259}" type="presParOf" srcId="{B6871383-58EF-4BD3-BA8C-B0032CECDB8C}" destId="{62A10ECC-B08D-4D5E-8656-4605BC672235}" srcOrd="0" destOrd="0" presId="urn:microsoft.com/office/officeart/2005/8/layout/vList2"/>
    <dgm:cxn modelId="{B6D85EA0-BB69-49CF-95E3-01BA62486986}" type="presParOf" srcId="{B6871383-58EF-4BD3-BA8C-B0032CECDB8C}" destId="{EAD77466-9F65-4AFE-800D-D1B8C9FA58D6}" srcOrd="1" destOrd="0" presId="urn:microsoft.com/office/officeart/2005/8/layout/vList2"/>
    <dgm:cxn modelId="{37539CCA-049B-4A7A-B350-73C796E79C6B}" type="presParOf" srcId="{B6871383-58EF-4BD3-BA8C-B0032CECDB8C}" destId="{2BAECFD2-944D-4B75-B733-55DBDAB3BAED}" srcOrd="2" destOrd="0" presId="urn:microsoft.com/office/officeart/2005/8/layout/vList2"/>
    <dgm:cxn modelId="{18A35756-30AA-4FC8-94DC-A7B11FA332D3}" type="presParOf" srcId="{B6871383-58EF-4BD3-BA8C-B0032CECDB8C}" destId="{C0AD9907-4896-4E95-B8C7-52EE124BF69E}" srcOrd="3" destOrd="0" presId="urn:microsoft.com/office/officeart/2005/8/layout/vList2"/>
    <dgm:cxn modelId="{1D330522-1454-41C3-A064-92FFEB451631}" type="presParOf" srcId="{B6871383-58EF-4BD3-BA8C-B0032CECDB8C}" destId="{A7F847A6-6F51-433C-9EDA-2945D46AEB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8D229A-EFC3-4850-8125-337116C54FD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F698B60-72D1-4EB4-A957-B658BC03679C}">
      <dgm:prSet/>
      <dgm:spPr/>
      <dgm:t>
        <a:bodyPr/>
        <a:lstStyle/>
        <a:p>
          <a:r>
            <a:rPr lang="en-US" dirty="0"/>
            <a:t>-Vascular risk factors : high blood pressure, high cholesterol, and diabetes are strongly linked to higher-than-average brain shrinkage and cognitive decline and increased risk of Alzheimer’s disease.</a:t>
          </a:r>
        </a:p>
      </dgm:t>
    </dgm:pt>
    <dgm:pt modelId="{2FE120FD-DF98-4DF4-9304-7514DB72DA87}" type="parTrans" cxnId="{F28C8840-DDAF-4951-B4C0-F5DCD5FED5D6}">
      <dgm:prSet/>
      <dgm:spPr/>
      <dgm:t>
        <a:bodyPr/>
        <a:lstStyle/>
        <a:p>
          <a:endParaRPr lang="en-US"/>
        </a:p>
      </dgm:t>
    </dgm:pt>
    <dgm:pt modelId="{F4ED03A9-5550-4D01-BB2C-5CCC33B491C2}" type="sibTrans" cxnId="{F28C8840-DDAF-4951-B4C0-F5DCD5FED5D6}">
      <dgm:prSet/>
      <dgm:spPr/>
      <dgm:t>
        <a:bodyPr/>
        <a:lstStyle/>
        <a:p>
          <a:endParaRPr lang="en-US"/>
        </a:p>
      </dgm:t>
    </dgm:pt>
    <dgm:pt modelId="{22699AF6-5CD0-40E0-871A-F77CA5BA22D2}">
      <dgm:prSet/>
      <dgm:spPr/>
      <dgm:t>
        <a:bodyPr/>
        <a:lstStyle/>
        <a:p>
          <a:r>
            <a:rPr lang="en-US"/>
            <a:t>-Epilepsy, sleep apnea, hearing loss, obesity, smoking, excessive alcohol use, and anticholinergic medications are linked to increased risk of memory problems and/or AD</a:t>
          </a:r>
        </a:p>
      </dgm:t>
    </dgm:pt>
    <dgm:pt modelId="{F3094871-974A-49E9-BB7E-DC905FD3EA84}" type="parTrans" cxnId="{E78A463F-9057-448B-B09F-12BE7DA699A0}">
      <dgm:prSet/>
      <dgm:spPr/>
      <dgm:t>
        <a:bodyPr/>
        <a:lstStyle/>
        <a:p>
          <a:endParaRPr lang="en-US"/>
        </a:p>
      </dgm:t>
    </dgm:pt>
    <dgm:pt modelId="{E5EC25D9-8DB4-4A03-AF0E-D9F2C4660707}" type="sibTrans" cxnId="{E78A463F-9057-448B-B09F-12BE7DA699A0}">
      <dgm:prSet/>
      <dgm:spPr/>
      <dgm:t>
        <a:bodyPr/>
        <a:lstStyle/>
        <a:p>
          <a:endParaRPr lang="en-US"/>
        </a:p>
      </dgm:t>
    </dgm:pt>
    <dgm:pt modelId="{1100C198-6098-4D49-B220-6D0D93438FB5}" type="pres">
      <dgm:prSet presAssocID="{328D229A-EFC3-4850-8125-337116C54FD6}" presName="hierChild1" presStyleCnt="0">
        <dgm:presLayoutVars>
          <dgm:chPref val="1"/>
          <dgm:dir/>
          <dgm:animOne val="branch"/>
          <dgm:animLvl val="lvl"/>
          <dgm:resizeHandles/>
        </dgm:presLayoutVars>
      </dgm:prSet>
      <dgm:spPr/>
    </dgm:pt>
    <dgm:pt modelId="{CA12354D-DF61-4DB8-AFF3-1BE250B2CE04}" type="pres">
      <dgm:prSet presAssocID="{3F698B60-72D1-4EB4-A957-B658BC03679C}" presName="hierRoot1" presStyleCnt="0"/>
      <dgm:spPr/>
    </dgm:pt>
    <dgm:pt modelId="{13FE8D96-6946-4D8A-9437-5E7EDA688E7D}" type="pres">
      <dgm:prSet presAssocID="{3F698B60-72D1-4EB4-A957-B658BC03679C}" presName="composite" presStyleCnt="0"/>
      <dgm:spPr/>
    </dgm:pt>
    <dgm:pt modelId="{F6E2373A-FDAA-4655-94A6-F9F8E898EFD7}" type="pres">
      <dgm:prSet presAssocID="{3F698B60-72D1-4EB4-A957-B658BC03679C}" presName="background" presStyleLbl="node0" presStyleIdx="0" presStyleCnt="2"/>
      <dgm:spPr/>
    </dgm:pt>
    <dgm:pt modelId="{39FD9319-5B89-4477-999A-86079052A99E}" type="pres">
      <dgm:prSet presAssocID="{3F698B60-72D1-4EB4-A957-B658BC03679C}" presName="text" presStyleLbl="fgAcc0" presStyleIdx="0" presStyleCnt="2">
        <dgm:presLayoutVars>
          <dgm:chPref val="3"/>
        </dgm:presLayoutVars>
      </dgm:prSet>
      <dgm:spPr/>
    </dgm:pt>
    <dgm:pt modelId="{141827CD-F11D-47B0-9FB9-7634FB1045FB}" type="pres">
      <dgm:prSet presAssocID="{3F698B60-72D1-4EB4-A957-B658BC03679C}" presName="hierChild2" presStyleCnt="0"/>
      <dgm:spPr/>
    </dgm:pt>
    <dgm:pt modelId="{5241BC85-3076-4279-9C79-96CF33C258D4}" type="pres">
      <dgm:prSet presAssocID="{22699AF6-5CD0-40E0-871A-F77CA5BA22D2}" presName="hierRoot1" presStyleCnt="0"/>
      <dgm:spPr/>
    </dgm:pt>
    <dgm:pt modelId="{48444F34-E928-41CE-A9D5-0678F47AED1E}" type="pres">
      <dgm:prSet presAssocID="{22699AF6-5CD0-40E0-871A-F77CA5BA22D2}" presName="composite" presStyleCnt="0"/>
      <dgm:spPr/>
    </dgm:pt>
    <dgm:pt modelId="{15E9AA83-AA08-4B87-A2FA-FB14E278A6FA}" type="pres">
      <dgm:prSet presAssocID="{22699AF6-5CD0-40E0-871A-F77CA5BA22D2}" presName="background" presStyleLbl="node0" presStyleIdx="1" presStyleCnt="2"/>
      <dgm:spPr/>
    </dgm:pt>
    <dgm:pt modelId="{4D4CF5DE-15E5-4977-9C9C-E73F8BC4CE61}" type="pres">
      <dgm:prSet presAssocID="{22699AF6-5CD0-40E0-871A-F77CA5BA22D2}" presName="text" presStyleLbl="fgAcc0" presStyleIdx="1" presStyleCnt="2">
        <dgm:presLayoutVars>
          <dgm:chPref val="3"/>
        </dgm:presLayoutVars>
      </dgm:prSet>
      <dgm:spPr/>
    </dgm:pt>
    <dgm:pt modelId="{B8A037E5-3099-4AFC-AD6E-A2170C067C9B}" type="pres">
      <dgm:prSet presAssocID="{22699AF6-5CD0-40E0-871A-F77CA5BA22D2}" presName="hierChild2" presStyleCnt="0"/>
      <dgm:spPr/>
    </dgm:pt>
  </dgm:ptLst>
  <dgm:cxnLst>
    <dgm:cxn modelId="{E78A463F-9057-448B-B09F-12BE7DA699A0}" srcId="{328D229A-EFC3-4850-8125-337116C54FD6}" destId="{22699AF6-5CD0-40E0-871A-F77CA5BA22D2}" srcOrd="1" destOrd="0" parTransId="{F3094871-974A-49E9-BB7E-DC905FD3EA84}" sibTransId="{E5EC25D9-8DB4-4A03-AF0E-D9F2C4660707}"/>
    <dgm:cxn modelId="{F28C8840-DDAF-4951-B4C0-F5DCD5FED5D6}" srcId="{328D229A-EFC3-4850-8125-337116C54FD6}" destId="{3F698B60-72D1-4EB4-A957-B658BC03679C}" srcOrd="0" destOrd="0" parTransId="{2FE120FD-DF98-4DF4-9304-7514DB72DA87}" sibTransId="{F4ED03A9-5550-4D01-BB2C-5CCC33B491C2}"/>
    <dgm:cxn modelId="{C5785FA3-347E-4201-9D69-73E072323599}" type="presOf" srcId="{3F698B60-72D1-4EB4-A957-B658BC03679C}" destId="{39FD9319-5B89-4477-999A-86079052A99E}" srcOrd="0" destOrd="0" presId="urn:microsoft.com/office/officeart/2005/8/layout/hierarchy1"/>
    <dgm:cxn modelId="{19DC71C9-EE8D-4936-B87B-3367D660DE4E}" type="presOf" srcId="{22699AF6-5CD0-40E0-871A-F77CA5BA22D2}" destId="{4D4CF5DE-15E5-4977-9C9C-E73F8BC4CE61}" srcOrd="0" destOrd="0" presId="urn:microsoft.com/office/officeart/2005/8/layout/hierarchy1"/>
    <dgm:cxn modelId="{EF3508F6-DD31-4949-B494-D33D9A7BC9CC}" type="presOf" srcId="{328D229A-EFC3-4850-8125-337116C54FD6}" destId="{1100C198-6098-4D49-B220-6D0D93438FB5}" srcOrd="0" destOrd="0" presId="urn:microsoft.com/office/officeart/2005/8/layout/hierarchy1"/>
    <dgm:cxn modelId="{85B495EE-9CBD-4414-962B-C0140C914F7E}" type="presParOf" srcId="{1100C198-6098-4D49-B220-6D0D93438FB5}" destId="{CA12354D-DF61-4DB8-AFF3-1BE250B2CE04}" srcOrd="0" destOrd="0" presId="urn:microsoft.com/office/officeart/2005/8/layout/hierarchy1"/>
    <dgm:cxn modelId="{422C0643-FD2F-4B4E-BDBF-620EEA425A6F}" type="presParOf" srcId="{CA12354D-DF61-4DB8-AFF3-1BE250B2CE04}" destId="{13FE8D96-6946-4D8A-9437-5E7EDA688E7D}" srcOrd="0" destOrd="0" presId="urn:microsoft.com/office/officeart/2005/8/layout/hierarchy1"/>
    <dgm:cxn modelId="{0BD4F854-EE4F-4E68-81FD-B49BB3C5C1BC}" type="presParOf" srcId="{13FE8D96-6946-4D8A-9437-5E7EDA688E7D}" destId="{F6E2373A-FDAA-4655-94A6-F9F8E898EFD7}" srcOrd="0" destOrd="0" presId="urn:microsoft.com/office/officeart/2005/8/layout/hierarchy1"/>
    <dgm:cxn modelId="{EB18D4B9-8A7B-42C5-A059-45AD0A4E8265}" type="presParOf" srcId="{13FE8D96-6946-4D8A-9437-5E7EDA688E7D}" destId="{39FD9319-5B89-4477-999A-86079052A99E}" srcOrd="1" destOrd="0" presId="urn:microsoft.com/office/officeart/2005/8/layout/hierarchy1"/>
    <dgm:cxn modelId="{C4157C96-C519-4FA3-88EB-DF8A8F831C89}" type="presParOf" srcId="{CA12354D-DF61-4DB8-AFF3-1BE250B2CE04}" destId="{141827CD-F11D-47B0-9FB9-7634FB1045FB}" srcOrd="1" destOrd="0" presId="urn:microsoft.com/office/officeart/2005/8/layout/hierarchy1"/>
    <dgm:cxn modelId="{D5E6AED8-E9D0-449F-9AA4-4CAA3C0F59B1}" type="presParOf" srcId="{1100C198-6098-4D49-B220-6D0D93438FB5}" destId="{5241BC85-3076-4279-9C79-96CF33C258D4}" srcOrd="1" destOrd="0" presId="urn:microsoft.com/office/officeart/2005/8/layout/hierarchy1"/>
    <dgm:cxn modelId="{7B381876-00FA-4D99-9F12-2CAE80749211}" type="presParOf" srcId="{5241BC85-3076-4279-9C79-96CF33C258D4}" destId="{48444F34-E928-41CE-A9D5-0678F47AED1E}" srcOrd="0" destOrd="0" presId="urn:microsoft.com/office/officeart/2005/8/layout/hierarchy1"/>
    <dgm:cxn modelId="{A9190B06-8509-4EA1-BE17-031C42C87B75}" type="presParOf" srcId="{48444F34-E928-41CE-A9D5-0678F47AED1E}" destId="{15E9AA83-AA08-4B87-A2FA-FB14E278A6FA}" srcOrd="0" destOrd="0" presId="urn:microsoft.com/office/officeart/2005/8/layout/hierarchy1"/>
    <dgm:cxn modelId="{6CB6C29F-400B-4AA7-9859-D9D7198B33E3}" type="presParOf" srcId="{48444F34-E928-41CE-A9D5-0678F47AED1E}" destId="{4D4CF5DE-15E5-4977-9C9C-E73F8BC4CE61}" srcOrd="1" destOrd="0" presId="urn:microsoft.com/office/officeart/2005/8/layout/hierarchy1"/>
    <dgm:cxn modelId="{A6754D88-8F9F-45D8-90A9-3947E2493701}" type="presParOf" srcId="{5241BC85-3076-4279-9C79-96CF33C258D4}" destId="{B8A037E5-3099-4AFC-AD6E-A2170C067C9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77B24A-98F4-4EBB-B979-15AE6EBC214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03E6B86-D13D-4E33-8735-608D27FCC764}">
      <dgm:prSet/>
      <dgm:spPr/>
      <dgm:t>
        <a:bodyPr/>
        <a:lstStyle/>
        <a:p>
          <a:r>
            <a:rPr lang="en-US" dirty="0"/>
            <a:t>-Make changes that are in line with your values</a:t>
          </a:r>
        </a:p>
      </dgm:t>
    </dgm:pt>
    <dgm:pt modelId="{88C8194F-A615-4C73-BE1A-F87CBF463BE8}" type="parTrans" cxnId="{0296A011-BEC2-4BB1-A819-3ACB7196F549}">
      <dgm:prSet/>
      <dgm:spPr/>
      <dgm:t>
        <a:bodyPr/>
        <a:lstStyle/>
        <a:p>
          <a:endParaRPr lang="en-US"/>
        </a:p>
      </dgm:t>
    </dgm:pt>
    <dgm:pt modelId="{79C5A1BC-ACDC-4AA7-915D-C1E08745E896}" type="sibTrans" cxnId="{0296A011-BEC2-4BB1-A819-3ACB7196F549}">
      <dgm:prSet/>
      <dgm:spPr/>
      <dgm:t>
        <a:bodyPr/>
        <a:lstStyle/>
        <a:p>
          <a:endParaRPr lang="en-US"/>
        </a:p>
      </dgm:t>
    </dgm:pt>
    <dgm:pt modelId="{6A7E5668-9120-4665-9BCF-2F0F8086B642}">
      <dgm:prSet/>
      <dgm:spPr/>
      <dgm:t>
        <a:bodyPr/>
        <a:lstStyle/>
        <a:p>
          <a:r>
            <a:rPr lang="en-US"/>
            <a:t>-Build healthy habits slowly, one step at a time</a:t>
          </a:r>
        </a:p>
      </dgm:t>
    </dgm:pt>
    <dgm:pt modelId="{FBE9D1CE-C50C-44E5-B7C9-118C0CCF45E4}" type="parTrans" cxnId="{37383685-10C2-4A1C-89DA-4F0DDDACB247}">
      <dgm:prSet/>
      <dgm:spPr/>
      <dgm:t>
        <a:bodyPr/>
        <a:lstStyle/>
        <a:p>
          <a:endParaRPr lang="en-US"/>
        </a:p>
      </dgm:t>
    </dgm:pt>
    <dgm:pt modelId="{7F375CE5-A953-4947-8911-90B7B78766E8}" type="sibTrans" cxnId="{37383685-10C2-4A1C-89DA-4F0DDDACB247}">
      <dgm:prSet/>
      <dgm:spPr/>
      <dgm:t>
        <a:bodyPr/>
        <a:lstStyle/>
        <a:p>
          <a:endParaRPr lang="en-US"/>
        </a:p>
      </dgm:t>
    </dgm:pt>
    <dgm:pt modelId="{3A14F529-644E-4530-9C47-974F75894372}">
      <dgm:prSet/>
      <dgm:spPr/>
      <dgm:t>
        <a:bodyPr/>
        <a:lstStyle/>
        <a:p>
          <a:r>
            <a:rPr lang="en-US"/>
            <a:t>-Focus on addition, not subtraction</a:t>
          </a:r>
        </a:p>
      </dgm:t>
    </dgm:pt>
    <dgm:pt modelId="{2A0E760F-264D-4B7A-A80D-21DE683DDDEE}" type="parTrans" cxnId="{1B435964-984A-4D5B-ACCD-FECFD040F578}">
      <dgm:prSet/>
      <dgm:spPr/>
      <dgm:t>
        <a:bodyPr/>
        <a:lstStyle/>
        <a:p>
          <a:endParaRPr lang="en-US"/>
        </a:p>
      </dgm:t>
    </dgm:pt>
    <dgm:pt modelId="{823B47CE-C26D-47E3-94FB-DD83E5B92CD0}" type="sibTrans" cxnId="{1B435964-984A-4D5B-ACCD-FECFD040F578}">
      <dgm:prSet/>
      <dgm:spPr/>
      <dgm:t>
        <a:bodyPr/>
        <a:lstStyle/>
        <a:p>
          <a:endParaRPr lang="en-US"/>
        </a:p>
      </dgm:t>
    </dgm:pt>
    <dgm:pt modelId="{05041554-8026-44E4-83E0-DAC27DA9A514}">
      <dgm:prSet/>
      <dgm:spPr/>
      <dgm:t>
        <a:bodyPr/>
        <a:lstStyle/>
        <a:p>
          <a:r>
            <a:rPr lang="en-US" dirty="0"/>
            <a:t>-Choose from what you enjoy</a:t>
          </a:r>
        </a:p>
      </dgm:t>
    </dgm:pt>
    <dgm:pt modelId="{20B49FD5-0286-4A68-9B3A-53CD7EEBD4A4}" type="parTrans" cxnId="{7664A1C2-5690-4D0A-8777-D3D07D99AC47}">
      <dgm:prSet/>
      <dgm:spPr/>
      <dgm:t>
        <a:bodyPr/>
        <a:lstStyle/>
        <a:p>
          <a:endParaRPr lang="en-US"/>
        </a:p>
      </dgm:t>
    </dgm:pt>
    <dgm:pt modelId="{B15DB6A8-564A-465E-AA1F-34F036DD9238}" type="sibTrans" cxnId="{7664A1C2-5690-4D0A-8777-D3D07D99AC47}">
      <dgm:prSet/>
      <dgm:spPr/>
      <dgm:t>
        <a:bodyPr/>
        <a:lstStyle/>
        <a:p>
          <a:endParaRPr lang="en-US"/>
        </a:p>
      </dgm:t>
    </dgm:pt>
    <dgm:pt modelId="{4A7360B0-8E65-41DD-805D-D816BACAA928}">
      <dgm:prSet/>
      <dgm:spPr/>
      <dgm:t>
        <a:bodyPr/>
        <a:lstStyle/>
        <a:p>
          <a:r>
            <a:rPr lang="en-US" dirty="0"/>
            <a:t>-The earlier we start, the better… but it is never too late!</a:t>
          </a:r>
        </a:p>
      </dgm:t>
    </dgm:pt>
    <dgm:pt modelId="{658841CC-5592-4C36-84A7-D9A5E1CF8393}" type="parTrans" cxnId="{331AA15D-D202-4DC2-B3A6-E40B9897A9FE}">
      <dgm:prSet/>
      <dgm:spPr/>
      <dgm:t>
        <a:bodyPr/>
        <a:lstStyle/>
        <a:p>
          <a:endParaRPr lang="en-US"/>
        </a:p>
      </dgm:t>
    </dgm:pt>
    <dgm:pt modelId="{38AEEEEE-E992-4D70-B816-0EAF8D47B983}" type="sibTrans" cxnId="{331AA15D-D202-4DC2-B3A6-E40B9897A9FE}">
      <dgm:prSet/>
      <dgm:spPr/>
      <dgm:t>
        <a:bodyPr/>
        <a:lstStyle/>
        <a:p>
          <a:endParaRPr lang="en-US"/>
        </a:p>
      </dgm:t>
    </dgm:pt>
    <dgm:pt modelId="{64E98109-9323-4B2D-B327-D5DF82C0A09D}">
      <dgm:prSet/>
      <dgm:spPr/>
      <dgm:t>
        <a:bodyPr/>
        <a:lstStyle/>
        <a:p>
          <a:r>
            <a:rPr lang="en-US"/>
            <a:t>-Give permission to throw crosswords out the window</a:t>
          </a:r>
        </a:p>
      </dgm:t>
    </dgm:pt>
    <dgm:pt modelId="{410A0A4D-A220-4DF0-B782-C9DB79D23BEA}" type="parTrans" cxnId="{A79E17C3-207C-42CD-857B-720D24EA33A4}">
      <dgm:prSet/>
      <dgm:spPr/>
      <dgm:t>
        <a:bodyPr/>
        <a:lstStyle/>
        <a:p>
          <a:endParaRPr lang="en-US"/>
        </a:p>
      </dgm:t>
    </dgm:pt>
    <dgm:pt modelId="{D0816CAD-5BD7-4879-86AD-0D0DCB01F0A2}" type="sibTrans" cxnId="{A79E17C3-207C-42CD-857B-720D24EA33A4}">
      <dgm:prSet/>
      <dgm:spPr/>
      <dgm:t>
        <a:bodyPr/>
        <a:lstStyle/>
        <a:p>
          <a:endParaRPr lang="en-US"/>
        </a:p>
      </dgm:t>
    </dgm:pt>
    <dgm:pt modelId="{80C9C6D6-2541-46F6-A32F-57C08E4260A7}">
      <dgm:prSet/>
      <dgm:spPr/>
      <dgm:t>
        <a:bodyPr/>
        <a:lstStyle/>
        <a:p>
          <a:r>
            <a:rPr lang="en-US"/>
            <a:t>-Treat sleep disorders</a:t>
          </a:r>
        </a:p>
      </dgm:t>
    </dgm:pt>
    <dgm:pt modelId="{AAB150E1-1ACD-4A71-A4E4-A93B2079C820}" type="parTrans" cxnId="{9260FE46-CF24-49B1-93A7-63318B713B40}">
      <dgm:prSet/>
      <dgm:spPr/>
      <dgm:t>
        <a:bodyPr/>
        <a:lstStyle/>
        <a:p>
          <a:endParaRPr lang="en-US"/>
        </a:p>
      </dgm:t>
    </dgm:pt>
    <dgm:pt modelId="{AAB26421-0F56-49E1-86A5-FDD7B2480D3A}" type="sibTrans" cxnId="{9260FE46-CF24-49B1-93A7-63318B713B40}">
      <dgm:prSet/>
      <dgm:spPr/>
      <dgm:t>
        <a:bodyPr/>
        <a:lstStyle/>
        <a:p>
          <a:endParaRPr lang="en-US"/>
        </a:p>
      </dgm:t>
    </dgm:pt>
    <dgm:pt modelId="{27028127-27F7-4692-AD98-93A72A63900D}">
      <dgm:prSet/>
      <dgm:spPr/>
      <dgm:t>
        <a:bodyPr/>
        <a:lstStyle/>
        <a:p>
          <a:r>
            <a:rPr lang="en-US" dirty="0"/>
            <a:t>-Manage chronic health conditions		</a:t>
          </a:r>
        </a:p>
      </dgm:t>
    </dgm:pt>
    <dgm:pt modelId="{BCC813A8-B292-4C39-BED5-56B411E68D03}" type="parTrans" cxnId="{24534343-E03C-429D-875E-8FB0F90E34C7}">
      <dgm:prSet/>
      <dgm:spPr/>
      <dgm:t>
        <a:bodyPr/>
        <a:lstStyle/>
        <a:p>
          <a:endParaRPr lang="en-US"/>
        </a:p>
      </dgm:t>
    </dgm:pt>
    <dgm:pt modelId="{439B97B0-172F-4B3B-B109-DF75D61E7870}" type="sibTrans" cxnId="{24534343-E03C-429D-875E-8FB0F90E34C7}">
      <dgm:prSet/>
      <dgm:spPr/>
      <dgm:t>
        <a:bodyPr/>
        <a:lstStyle/>
        <a:p>
          <a:endParaRPr lang="en-US"/>
        </a:p>
      </dgm:t>
    </dgm:pt>
    <dgm:pt modelId="{0EE58FA9-F6CD-4C2F-A4C3-0D383EC5E85F}">
      <dgm:prSet/>
      <dgm:spPr/>
      <dgm:t>
        <a:bodyPr/>
        <a:lstStyle/>
        <a:p>
          <a:r>
            <a:rPr lang="en-US" dirty="0"/>
            <a:t>Work with professionals				</a:t>
          </a:r>
        </a:p>
      </dgm:t>
    </dgm:pt>
    <dgm:pt modelId="{ED497F37-C80C-49B9-91BF-3A7CE0820D39}" type="parTrans" cxnId="{FAF1AFAF-E814-481A-BD52-E08E8166CC68}">
      <dgm:prSet/>
      <dgm:spPr/>
      <dgm:t>
        <a:bodyPr/>
        <a:lstStyle/>
        <a:p>
          <a:endParaRPr lang="en-US"/>
        </a:p>
      </dgm:t>
    </dgm:pt>
    <dgm:pt modelId="{92EC6D45-67C7-497F-A57C-88C654B47F20}" type="sibTrans" cxnId="{FAF1AFAF-E814-481A-BD52-E08E8166CC68}">
      <dgm:prSet/>
      <dgm:spPr/>
      <dgm:t>
        <a:bodyPr/>
        <a:lstStyle/>
        <a:p>
          <a:endParaRPr lang="en-US"/>
        </a:p>
      </dgm:t>
    </dgm:pt>
    <dgm:pt modelId="{9B013956-5D11-4EE2-A4F0-5D77561DC8B9}" type="pres">
      <dgm:prSet presAssocID="{DF77B24A-98F4-4EBB-B979-15AE6EBC214A}" presName="vert0" presStyleCnt="0">
        <dgm:presLayoutVars>
          <dgm:dir/>
          <dgm:animOne val="branch"/>
          <dgm:animLvl val="lvl"/>
        </dgm:presLayoutVars>
      </dgm:prSet>
      <dgm:spPr/>
    </dgm:pt>
    <dgm:pt modelId="{66D2BE56-D91A-43B6-86D1-FAA247EAA914}" type="pres">
      <dgm:prSet presAssocID="{403E6B86-D13D-4E33-8735-608D27FCC764}" presName="thickLine" presStyleLbl="alignNode1" presStyleIdx="0" presStyleCnt="9"/>
      <dgm:spPr/>
    </dgm:pt>
    <dgm:pt modelId="{35416137-E317-4C58-B192-903ADDC8FBC8}" type="pres">
      <dgm:prSet presAssocID="{403E6B86-D13D-4E33-8735-608D27FCC764}" presName="horz1" presStyleCnt="0"/>
      <dgm:spPr/>
    </dgm:pt>
    <dgm:pt modelId="{45CCD4B4-B55B-463A-ACFE-46523362E858}" type="pres">
      <dgm:prSet presAssocID="{403E6B86-D13D-4E33-8735-608D27FCC764}" presName="tx1" presStyleLbl="revTx" presStyleIdx="0" presStyleCnt="9"/>
      <dgm:spPr/>
    </dgm:pt>
    <dgm:pt modelId="{2A1A2CC8-BAFF-4E9F-BD4C-BEC07A6150A6}" type="pres">
      <dgm:prSet presAssocID="{403E6B86-D13D-4E33-8735-608D27FCC764}" presName="vert1" presStyleCnt="0"/>
      <dgm:spPr/>
    </dgm:pt>
    <dgm:pt modelId="{9C5B9C88-A092-44AD-BDC9-C5E462ADF17F}" type="pres">
      <dgm:prSet presAssocID="{6A7E5668-9120-4665-9BCF-2F0F8086B642}" presName="thickLine" presStyleLbl="alignNode1" presStyleIdx="1" presStyleCnt="9"/>
      <dgm:spPr/>
    </dgm:pt>
    <dgm:pt modelId="{0BC077B0-2A40-4D87-BD6D-F6CCA952CA50}" type="pres">
      <dgm:prSet presAssocID="{6A7E5668-9120-4665-9BCF-2F0F8086B642}" presName="horz1" presStyleCnt="0"/>
      <dgm:spPr/>
    </dgm:pt>
    <dgm:pt modelId="{64F476F1-3CD4-4B68-B97C-2F2F9E73D54E}" type="pres">
      <dgm:prSet presAssocID="{6A7E5668-9120-4665-9BCF-2F0F8086B642}" presName="tx1" presStyleLbl="revTx" presStyleIdx="1" presStyleCnt="9"/>
      <dgm:spPr/>
    </dgm:pt>
    <dgm:pt modelId="{1B9BCA9B-D091-4FF9-AB8D-39CEAEC0FB7E}" type="pres">
      <dgm:prSet presAssocID="{6A7E5668-9120-4665-9BCF-2F0F8086B642}" presName="vert1" presStyleCnt="0"/>
      <dgm:spPr/>
    </dgm:pt>
    <dgm:pt modelId="{0CC04EF6-ED00-42F3-8918-896BE5EDEBD9}" type="pres">
      <dgm:prSet presAssocID="{3A14F529-644E-4530-9C47-974F75894372}" presName="thickLine" presStyleLbl="alignNode1" presStyleIdx="2" presStyleCnt="9"/>
      <dgm:spPr/>
    </dgm:pt>
    <dgm:pt modelId="{EEFD0566-4CEA-4896-82D8-467169A14114}" type="pres">
      <dgm:prSet presAssocID="{3A14F529-644E-4530-9C47-974F75894372}" presName="horz1" presStyleCnt="0"/>
      <dgm:spPr/>
    </dgm:pt>
    <dgm:pt modelId="{AF4CC5D6-B5C1-4185-A550-218C4E5610C4}" type="pres">
      <dgm:prSet presAssocID="{3A14F529-644E-4530-9C47-974F75894372}" presName="tx1" presStyleLbl="revTx" presStyleIdx="2" presStyleCnt="9"/>
      <dgm:spPr/>
    </dgm:pt>
    <dgm:pt modelId="{F4B913BA-2BC6-48A9-BB89-219123F4D21D}" type="pres">
      <dgm:prSet presAssocID="{3A14F529-644E-4530-9C47-974F75894372}" presName="vert1" presStyleCnt="0"/>
      <dgm:spPr/>
    </dgm:pt>
    <dgm:pt modelId="{AF05857A-FBEE-488E-BDE7-728480D30F91}" type="pres">
      <dgm:prSet presAssocID="{05041554-8026-44E4-83E0-DAC27DA9A514}" presName="thickLine" presStyleLbl="alignNode1" presStyleIdx="3" presStyleCnt="9"/>
      <dgm:spPr/>
    </dgm:pt>
    <dgm:pt modelId="{12A3AD06-C839-47DF-9BC9-775634708250}" type="pres">
      <dgm:prSet presAssocID="{05041554-8026-44E4-83E0-DAC27DA9A514}" presName="horz1" presStyleCnt="0"/>
      <dgm:spPr/>
    </dgm:pt>
    <dgm:pt modelId="{2F5F55B4-AA96-44D0-88BB-89495F4F20EF}" type="pres">
      <dgm:prSet presAssocID="{05041554-8026-44E4-83E0-DAC27DA9A514}" presName="tx1" presStyleLbl="revTx" presStyleIdx="3" presStyleCnt="9"/>
      <dgm:spPr/>
    </dgm:pt>
    <dgm:pt modelId="{FFCFEFC2-E027-410F-9708-FBD4CCF42558}" type="pres">
      <dgm:prSet presAssocID="{05041554-8026-44E4-83E0-DAC27DA9A514}" presName="vert1" presStyleCnt="0"/>
      <dgm:spPr/>
    </dgm:pt>
    <dgm:pt modelId="{0D196C94-9EF3-4141-8DFE-E230022EF84C}" type="pres">
      <dgm:prSet presAssocID="{4A7360B0-8E65-41DD-805D-D816BACAA928}" presName="thickLine" presStyleLbl="alignNode1" presStyleIdx="4" presStyleCnt="9"/>
      <dgm:spPr/>
    </dgm:pt>
    <dgm:pt modelId="{9E39117D-5BF2-45EB-BFDD-01E72EA50277}" type="pres">
      <dgm:prSet presAssocID="{4A7360B0-8E65-41DD-805D-D816BACAA928}" presName="horz1" presStyleCnt="0"/>
      <dgm:spPr/>
    </dgm:pt>
    <dgm:pt modelId="{F32CA194-F379-4A62-AC81-D05201EFE8DF}" type="pres">
      <dgm:prSet presAssocID="{4A7360B0-8E65-41DD-805D-D816BACAA928}" presName="tx1" presStyleLbl="revTx" presStyleIdx="4" presStyleCnt="9"/>
      <dgm:spPr/>
    </dgm:pt>
    <dgm:pt modelId="{E1418E8A-BEF0-434D-81FA-65EA9F56CB6A}" type="pres">
      <dgm:prSet presAssocID="{4A7360B0-8E65-41DD-805D-D816BACAA928}" presName="vert1" presStyleCnt="0"/>
      <dgm:spPr/>
    </dgm:pt>
    <dgm:pt modelId="{6DB771AB-7CF5-47C0-9A16-0CC6C16452A8}" type="pres">
      <dgm:prSet presAssocID="{64E98109-9323-4B2D-B327-D5DF82C0A09D}" presName="thickLine" presStyleLbl="alignNode1" presStyleIdx="5" presStyleCnt="9"/>
      <dgm:spPr/>
    </dgm:pt>
    <dgm:pt modelId="{FD6F4CC2-810B-4859-A785-9B3F2CF1F817}" type="pres">
      <dgm:prSet presAssocID="{64E98109-9323-4B2D-B327-D5DF82C0A09D}" presName="horz1" presStyleCnt="0"/>
      <dgm:spPr/>
    </dgm:pt>
    <dgm:pt modelId="{38839362-1421-459D-84A9-726BA3C2650B}" type="pres">
      <dgm:prSet presAssocID="{64E98109-9323-4B2D-B327-D5DF82C0A09D}" presName="tx1" presStyleLbl="revTx" presStyleIdx="5" presStyleCnt="9"/>
      <dgm:spPr/>
    </dgm:pt>
    <dgm:pt modelId="{B328051E-1592-47E1-976B-1934101A86E3}" type="pres">
      <dgm:prSet presAssocID="{64E98109-9323-4B2D-B327-D5DF82C0A09D}" presName="vert1" presStyleCnt="0"/>
      <dgm:spPr/>
    </dgm:pt>
    <dgm:pt modelId="{AC4F4AE4-11F4-4E98-AED3-10C45796A3DD}" type="pres">
      <dgm:prSet presAssocID="{80C9C6D6-2541-46F6-A32F-57C08E4260A7}" presName="thickLine" presStyleLbl="alignNode1" presStyleIdx="6" presStyleCnt="9"/>
      <dgm:spPr/>
    </dgm:pt>
    <dgm:pt modelId="{04545654-3553-4510-9C9D-F5F82545E577}" type="pres">
      <dgm:prSet presAssocID="{80C9C6D6-2541-46F6-A32F-57C08E4260A7}" presName="horz1" presStyleCnt="0"/>
      <dgm:spPr/>
    </dgm:pt>
    <dgm:pt modelId="{D410B29C-71C2-43A5-8234-CAA9CBF13B83}" type="pres">
      <dgm:prSet presAssocID="{80C9C6D6-2541-46F6-A32F-57C08E4260A7}" presName="tx1" presStyleLbl="revTx" presStyleIdx="6" presStyleCnt="9"/>
      <dgm:spPr/>
    </dgm:pt>
    <dgm:pt modelId="{E88C4940-A7F9-4048-93D7-C4938E0EB909}" type="pres">
      <dgm:prSet presAssocID="{80C9C6D6-2541-46F6-A32F-57C08E4260A7}" presName="vert1" presStyleCnt="0"/>
      <dgm:spPr/>
    </dgm:pt>
    <dgm:pt modelId="{0B86101B-6169-477C-877D-F46CF167184F}" type="pres">
      <dgm:prSet presAssocID="{27028127-27F7-4692-AD98-93A72A63900D}" presName="thickLine" presStyleLbl="alignNode1" presStyleIdx="7" presStyleCnt="9"/>
      <dgm:spPr/>
    </dgm:pt>
    <dgm:pt modelId="{A710E27B-D651-48D0-A232-3F4BD0510AA8}" type="pres">
      <dgm:prSet presAssocID="{27028127-27F7-4692-AD98-93A72A63900D}" presName="horz1" presStyleCnt="0"/>
      <dgm:spPr/>
    </dgm:pt>
    <dgm:pt modelId="{23AB1A01-7C1B-4BB4-B221-A2A1C3776781}" type="pres">
      <dgm:prSet presAssocID="{27028127-27F7-4692-AD98-93A72A63900D}" presName="tx1" presStyleLbl="revTx" presStyleIdx="7" presStyleCnt="9"/>
      <dgm:spPr/>
    </dgm:pt>
    <dgm:pt modelId="{AD8826DF-0741-48D4-B1EC-DF64C7DA3696}" type="pres">
      <dgm:prSet presAssocID="{27028127-27F7-4692-AD98-93A72A63900D}" presName="vert1" presStyleCnt="0"/>
      <dgm:spPr/>
    </dgm:pt>
    <dgm:pt modelId="{E0C1CAB1-599C-4773-AAB4-8F158C8F31A2}" type="pres">
      <dgm:prSet presAssocID="{0EE58FA9-F6CD-4C2F-A4C3-0D383EC5E85F}" presName="thickLine" presStyleLbl="alignNode1" presStyleIdx="8" presStyleCnt="9"/>
      <dgm:spPr/>
    </dgm:pt>
    <dgm:pt modelId="{2111E015-9269-4085-B3C5-9475546CC661}" type="pres">
      <dgm:prSet presAssocID="{0EE58FA9-F6CD-4C2F-A4C3-0D383EC5E85F}" presName="horz1" presStyleCnt="0"/>
      <dgm:spPr/>
    </dgm:pt>
    <dgm:pt modelId="{E0B1344D-38A6-4AE5-B255-0024F19C34DF}" type="pres">
      <dgm:prSet presAssocID="{0EE58FA9-F6CD-4C2F-A4C3-0D383EC5E85F}" presName="tx1" presStyleLbl="revTx" presStyleIdx="8" presStyleCnt="9"/>
      <dgm:spPr/>
    </dgm:pt>
    <dgm:pt modelId="{4B1BAC08-9897-48D6-B162-993378281FFF}" type="pres">
      <dgm:prSet presAssocID="{0EE58FA9-F6CD-4C2F-A4C3-0D383EC5E85F}" presName="vert1" presStyleCnt="0"/>
      <dgm:spPr/>
    </dgm:pt>
  </dgm:ptLst>
  <dgm:cxnLst>
    <dgm:cxn modelId="{0296A011-BEC2-4BB1-A819-3ACB7196F549}" srcId="{DF77B24A-98F4-4EBB-B979-15AE6EBC214A}" destId="{403E6B86-D13D-4E33-8735-608D27FCC764}" srcOrd="0" destOrd="0" parTransId="{88C8194F-A615-4C73-BE1A-F87CBF463BE8}" sibTransId="{79C5A1BC-ACDC-4AA7-915D-C1E08745E896}"/>
    <dgm:cxn modelId="{9DF58E37-DECE-46BE-8EE1-63163B471F15}" type="presOf" srcId="{05041554-8026-44E4-83E0-DAC27DA9A514}" destId="{2F5F55B4-AA96-44D0-88BB-89495F4F20EF}" srcOrd="0" destOrd="0" presId="urn:microsoft.com/office/officeart/2008/layout/LinedList"/>
    <dgm:cxn modelId="{331AA15D-D202-4DC2-B3A6-E40B9897A9FE}" srcId="{DF77B24A-98F4-4EBB-B979-15AE6EBC214A}" destId="{4A7360B0-8E65-41DD-805D-D816BACAA928}" srcOrd="4" destOrd="0" parTransId="{658841CC-5592-4C36-84A7-D9A5E1CF8393}" sibTransId="{38AEEEEE-E992-4D70-B816-0EAF8D47B983}"/>
    <dgm:cxn modelId="{24534343-E03C-429D-875E-8FB0F90E34C7}" srcId="{DF77B24A-98F4-4EBB-B979-15AE6EBC214A}" destId="{27028127-27F7-4692-AD98-93A72A63900D}" srcOrd="7" destOrd="0" parTransId="{BCC813A8-B292-4C39-BED5-56B411E68D03}" sibTransId="{439B97B0-172F-4B3B-B109-DF75D61E7870}"/>
    <dgm:cxn modelId="{1B435964-984A-4D5B-ACCD-FECFD040F578}" srcId="{DF77B24A-98F4-4EBB-B979-15AE6EBC214A}" destId="{3A14F529-644E-4530-9C47-974F75894372}" srcOrd="2" destOrd="0" parTransId="{2A0E760F-264D-4B7A-A80D-21DE683DDDEE}" sibTransId="{823B47CE-C26D-47E3-94FB-DD83E5B92CD0}"/>
    <dgm:cxn modelId="{9260FE46-CF24-49B1-93A7-63318B713B40}" srcId="{DF77B24A-98F4-4EBB-B979-15AE6EBC214A}" destId="{80C9C6D6-2541-46F6-A32F-57C08E4260A7}" srcOrd="6" destOrd="0" parTransId="{AAB150E1-1ACD-4A71-A4E4-A93B2079C820}" sibTransId="{AAB26421-0F56-49E1-86A5-FDD7B2480D3A}"/>
    <dgm:cxn modelId="{4C539D4E-50A9-4095-8606-9902C8DE7A16}" type="presOf" srcId="{80C9C6D6-2541-46F6-A32F-57C08E4260A7}" destId="{D410B29C-71C2-43A5-8234-CAA9CBF13B83}" srcOrd="0" destOrd="0" presId="urn:microsoft.com/office/officeart/2008/layout/LinedList"/>
    <dgm:cxn modelId="{77D4BC7E-21BC-4C3D-B61D-763040ED6BB1}" type="presOf" srcId="{27028127-27F7-4692-AD98-93A72A63900D}" destId="{23AB1A01-7C1B-4BB4-B221-A2A1C3776781}" srcOrd="0" destOrd="0" presId="urn:microsoft.com/office/officeart/2008/layout/LinedList"/>
    <dgm:cxn modelId="{37383685-10C2-4A1C-89DA-4F0DDDACB247}" srcId="{DF77B24A-98F4-4EBB-B979-15AE6EBC214A}" destId="{6A7E5668-9120-4665-9BCF-2F0F8086B642}" srcOrd="1" destOrd="0" parTransId="{FBE9D1CE-C50C-44E5-B7C9-118C0CCF45E4}" sibTransId="{7F375CE5-A953-4947-8911-90B7B78766E8}"/>
    <dgm:cxn modelId="{48A4C59C-ACB3-4A44-AA46-0AFF80E3C7CB}" type="presOf" srcId="{64E98109-9323-4B2D-B327-D5DF82C0A09D}" destId="{38839362-1421-459D-84A9-726BA3C2650B}" srcOrd="0" destOrd="0" presId="urn:microsoft.com/office/officeart/2008/layout/LinedList"/>
    <dgm:cxn modelId="{FAF1AFAF-E814-481A-BD52-E08E8166CC68}" srcId="{DF77B24A-98F4-4EBB-B979-15AE6EBC214A}" destId="{0EE58FA9-F6CD-4C2F-A4C3-0D383EC5E85F}" srcOrd="8" destOrd="0" parTransId="{ED497F37-C80C-49B9-91BF-3A7CE0820D39}" sibTransId="{92EC6D45-67C7-497F-A57C-88C654B47F20}"/>
    <dgm:cxn modelId="{5B0ED8C0-BDED-4EA7-8C7F-9E3A2D3C919B}" type="presOf" srcId="{4A7360B0-8E65-41DD-805D-D816BACAA928}" destId="{F32CA194-F379-4A62-AC81-D05201EFE8DF}" srcOrd="0" destOrd="0" presId="urn:microsoft.com/office/officeart/2008/layout/LinedList"/>
    <dgm:cxn modelId="{7664A1C2-5690-4D0A-8777-D3D07D99AC47}" srcId="{DF77B24A-98F4-4EBB-B979-15AE6EBC214A}" destId="{05041554-8026-44E4-83E0-DAC27DA9A514}" srcOrd="3" destOrd="0" parTransId="{20B49FD5-0286-4A68-9B3A-53CD7EEBD4A4}" sibTransId="{B15DB6A8-564A-465E-AA1F-34F036DD9238}"/>
    <dgm:cxn modelId="{A79E17C3-207C-42CD-857B-720D24EA33A4}" srcId="{DF77B24A-98F4-4EBB-B979-15AE6EBC214A}" destId="{64E98109-9323-4B2D-B327-D5DF82C0A09D}" srcOrd="5" destOrd="0" parTransId="{410A0A4D-A220-4DF0-B782-C9DB79D23BEA}" sibTransId="{D0816CAD-5BD7-4879-86AD-0D0DCB01F0A2}"/>
    <dgm:cxn modelId="{A127C9C3-5D01-40F8-8123-46E0CAA78212}" type="presOf" srcId="{0EE58FA9-F6CD-4C2F-A4C3-0D383EC5E85F}" destId="{E0B1344D-38A6-4AE5-B255-0024F19C34DF}" srcOrd="0" destOrd="0" presId="urn:microsoft.com/office/officeart/2008/layout/LinedList"/>
    <dgm:cxn modelId="{ECFFF8D3-781D-4B1F-83BF-CBD07FD66B1B}" type="presOf" srcId="{3A14F529-644E-4530-9C47-974F75894372}" destId="{AF4CC5D6-B5C1-4185-A550-218C4E5610C4}" srcOrd="0" destOrd="0" presId="urn:microsoft.com/office/officeart/2008/layout/LinedList"/>
    <dgm:cxn modelId="{62F590E9-3DDE-47AA-8DB6-A89E73D3E136}" type="presOf" srcId="{6A7E5668-9120-4665-9BCF-2F0F8086B642}" destId="{64F476F1-3CD4-4B68-B97C-2F2F9E73D54E}" srcOrd="0" destOrd="0" presId="urn:microsoft.com/office/officeart/2008/layout/LinedList"/>
    <dgm:cxn modelId="{A8A7FBEC-DEDB-4A9D-96E1-9A862611CE13}" type="presOf" srcId="{403E6B86-D13D-4E33-8735-608D27FCC764}" destId="{45CCD4B4-B55B-463A-ACFE-46523362E858}" srcOrd="0" destOrd="0" presId="urn:microsoft.com/office/officeart/2008/layout/LinedList"/>
    <dgm:cxn modelId="{B3CEE9FB-FC64-4F42-97CB-F5302193C104}" type="presOf" srcId="{DF77B24A-98F4-4EBB-B979-15AE6EBC214A}" destId="{9B013956-5D11-4EE2-A4F0-5D77561DC8B9}" srcOrd="0" destOrd="0" presId="urn:microsoft.com/office/officeart/2008/layout/LinedList"/>
    <dgm:cxn modelId="{17FE1A6E-D178-4355-BC9D-232A6B2947F9}" type="presParOf" srcId="{9B013956-5D11-4EE2-A4F0-5D77561DC8B9}" destId="{66D2BE56-D91A-43B6-86D1-FAA247EAA914}" srcOrd="0" destOrd="0" presId="urn:microsoft.com/office/officeart/2008/layout/LinedList"/>
    <dgm:cxn modelId="{9180C01E-E714-431B-8615-5FB5A3B53BBF}" type="presParOf" srcId="{9B013956-5D11-4EE2-A4F0-5D77561DC8B9}" destId="{35416137-E317-4C58-B192-903ADDC8FBC8}" srcOrd="1" destOrd="0" presId="urn:microsoft.com/office/officeart/2008/layout/LinedList"/>
    <dgm:cxn modelId="{CFF268D1-4B5F-4CFD-A489-2F6DA212EE05}" type="presParOf" srcId="{35416137-E317-4C58-B192-903ADDC8FBC8}" destId="{45CCD4B4-B55B-463A-ACFE-46523362E858}" srcOrd="0" destOrd="0" presId="urn:microsoft.com/office/officeart/2008/layout/LinedList"/>
    <dgm:cxn modelId="{889FF4BE-C5E1-4504-AAFF-E91DD476E8FD}" type="presParOf" srcId="{35416137-E317-4C58-B192-903ADDC8FBC8}" destId="{2A1A2CC8-BAFF-4E9F-BD4C-BEC07A6150A6}" srcOrd="1" destOrd="0" presId="urn:microsoft.com/office/officeart/2008/layout/LinedList"/>
    <dgm:cxn modelId="{157C0ED8-2AB0-4CF7-B2A2-5C85427C10E5}" type="presParOf" srcId="{9B013956-5D11-4EE2-A4F0-5D77561DC8B9}" destId="{9C5B9C88-A092-44AD-BDC9-C5E462ADF17F}" srcOrd="2" destOrd="0" presId="urn:microsoft.com/office/officeart/2008/layout/LinedList"/>
    <dgm:cxn modelId="{34089266-B05D-4778-BDCB-E656AC68D707}" type="presParOf" srcId="{9B013956-5D11-4EE2-A4F0-5D77561DC8B9}" destId="{0BC077B0-2A40-4D87-BD6D-F6CCA952CA50}" srcOrd="3" destOrd="0" presId="urn:microsoft.com/office/officeart/2008/layout/LinedList"/>
    <dgm:cxn modelId="{18487EF2-B7F1-4CF0-8776-9A90F17A61B8}" type="presParOf" srcId="{0BC077B0-2A40-4D87-BD6D-F6CCA952CA50}" destId="{64F476F1-3CD4-4B68-B97C-2F2F9E73D54E}" srcOrd="0" destOrd="0" presId="urn:microsoft.com/office/officeart/2008/layout/LinedList"/>
    <dgm:cxn modelId="{4993521B-9D21-4BA3-95B0-15E2A16768EF}" type="presParOf" srcId="{0BC077B0-2A40-4D87-BD6D-F6CCA952CA50}" destId="{1B9BCA9B-D091-4FF9-AB8D-39CEAEC0FB7E}" srcOrd="1" destOrd="0" presId="urn:microsoft.com/office/officeart/2008/layout/LinedList"/>
    <dgm:cxn modelId="{DA19FCF7-B2F4-483B-BC2E-0A052AD9A6A1}" type="presParOf" srcId="{9B013956-5D11-4EE2-A4F0-5D77561DC8B9}" destId="{0CC04EF6-ED00-42F3-8918-896BE5EDEBD9}" srcOrd="4" destOrd="0" presId="urn:microsoft.com/office/officeart/2008/layout/LinedList"/>
    <dgm:cxn modelId="{C0D1A0BB-BFEC-4F75-A16F-2A510D86DE02}" type="presParOf" srcId="{9B013956-5D11-4EE2-A4F0-5D77561DC8B9}" destId="{EEFD0566-4CEA-4896-82D8-467169A14114}" srcOrd="5" destOrd="0" presId="urn:microsoft.com/office/officeart/2008/layout/LinedList"/>
    <dgm:cxn modelId="{6000EABB-A7F5-4031-8053-39539B901A90}" type="presParOf" srcId="{EEFD0566-4CEA-4896-82D8-467169A14114}" destId="{AF4CC5D6-B5C1-4185-A550-218C4E5610C4}" srcOrd="0" destOrd="0" presId="urn:microsoft.com/office/officeart/2008/layout/LinedList"/>
    <dgm:cxn modelId="{EE40611C-EE1A-498D-92C6-85A868F2869E}" type="presParOf" srcId="{EEFD0566-4CEA-4896-82D8-467169A14114}" destId="{F4B913BA-2BC6-48A9-BB89-219123F4D21D}" srcOrd="1" destOrd="0" presId="urn:microsoft.com/office/officeart/2008/layout/LinedList"/>
    <dgm:cxn modelId="{BEBC5B62-F8D0-463B-A653-E958948C4D6C}" type="presParOf" srcId="{9B013956-5D11-4EE2-A4F0-5D77561DC8B9}" destId="{AF05857A-FBEE-488E-BDE7-728480D30F91}" srcOrd="6" destOrd="0" presId="urn:microsoft.com/office/officeart/2008/layout/LinedList"/>
    <dgm:cxn modelId="{9B4CF250-C35A-4191-BE6A-F66DF686DB7C}" type="presParOf" srcId="{9B013956-5D11-4EE2-A4F0-5D77561DC8B9}" destId="{12A3AD06-C839-47DF-9BC9-775634708250}" srcOrd="7" destOrd="0" presId="urn:microsoft.com/office/officeart/2008/layout/LinedList"/>
    <dgm:cxn modelId="{952EEA0B-CABF-4611-8905-5DD106A1FCA5}" type="presParOf" srcId="{12A3AD06-C839-47DF-9BC9-775634708250}" destId="{2F5F55B4-AA96-44D0-88BB-89495F4F20EF}" srcOrd="0" destOrd="0" presId="urn:microsoft.com/office/officeart/2008/layout/LinedList"/>
    <dgm:cxn modelId="{BAD94269-BF2A-4AA6-A40D-CC17E75A1B79}" type="presParOf" srcId="{12A3AD06-C839-47DF-9BC9-775634708250}" destId="{FFCFEFC2-E027-410F-9708-FBD4CCF42558}" srcOrd="1" destOrd="0" presId="urn:microsoft.com/office/officeart/2008/layout/LinedList"/>
    <dgm:cxn modelId="{92538485-C66D-4EA9-AD7D-EF1D2C76ACCA}" type="presParOf" srcId="{9B013956-5D11-4EE2-A4F0-5D77561DC8B9}" destId="{0D196C94-9EF3-4141-8DFE-E230022EF84C}" srcOrd="8" destOrd="0" presId="urn:microsoft.com/office/officeart/2008/layout/LinedList"/>
    <dgm:cxn modelId="{9EDAABB9-2FA8-475E-B196-E2811955CA98}" type="presParOf" srcId="{9B013956-5D11-4EE2-A4F0-5D77561DC8B9}" destId="{9E39117D-5BF2-45EB-BFDD-01E72EA50277}" srcOrd="9" destOrd="0" presId="urn:microsoft.com/office/officeart/2008/layout/LinedList"/>
    <dgm:cxn modelId="{4371DF43-582D-461A-B130-A0775F80EC82}" type="presParOf" srcId="{9E39117D-5BF2-45EB-BFDD-01E72EA50277}" destId="{F32CA194-F379-4A62-AC81-D05201EFE8DF}" srcOrd="0" destOrd="0" presId="urn:microsoft.com/office/officeart/2008/layout/LinedList"/>
    <dgm:cxn modelId="{5EC29EB2-EE83-4810-BCF8-67AD662B69CF}" type="presParOf" srcId="{9E39117D-5BF2-45EB-BFDD-01E72EA50277}" destId="{E1418E8A-BEF0-434D-81FA-65EA9F56CB6A}" srcOrd="1" destOrd="0" presId="urn:microsoft.com/office/officeart/2008/layout/LinedList"/>
    <dgm:cxn modelId="{CB13A3D1-C339-4CDA-AC89-3A68BF9CACF9}" type="presParOf" srcId="{9B013956-5D11-4EE2-A4F0-5D77561DC8B9}" destId="{6DB771AB-7CF5-47C0-9A16-0CC6C16452A8}" srcOrd="10" destOrd="0" presId="urn:microsoft.com/office/officeart/2008/layout/LinedList"/>
    <dgm:cxn modelId="{864E9D36-243D-40EE-B31E-6303C001E4F8}" type="presParOf" srcId="{9B013956-5D11-4EE2-A4F0-5D77561DC8B9}" destId="{FD6F4CC2-810B-4859-A785-9B3F2CF1F817}" srcOrd="11" destOrd="0" presId="urn:microsoft.com/office/officeart/2008/layout/LinedList"/>
    <dgm:cxn modelId="{CF2DDB20-C36C-4BEB-931C-41FF09FEC67E}" type="presParOf" srcId="{FD6F4CC2-810B-4859-A785-9B3F2CF1F817}" destId="{38839362-1421-459D-84A9-726BA3C2650B}" srcOrd="0" destOrd="0" presId="urn:microsoft.com/office/officeart/2008/layout/LinedList"/>
    <dgm:cxn modelId="{0CD9EF4B-B7D9-4EF9-AFD1-8E7ED114ABE6}" type="presParOf" srcId="{FD6F4CC2-810B-4859-A785-9B3F2CF1F817}" destId="{B328051E-1592-47E1-976B-1934101A86E3}" srcOrd="1" destOrd="0" presId="urn:microsoft.com/office/officeart/2008/layout/LinedList"/>
    <dgm:cxn modelId="{02E178A3-0090-4F92-91F5-F71B4BC0C04F}" type="presParOf" srcId="{9B013956-5D11-4EE2-A4F0-5D77561DC8B9}" destId="{AC4F4AE4-11F4-4E98-AED3-10C45796A3DD}" srcOrd="12" destOrd="0" presId="urn:microsoft.com/office/officeart/2008/layout/LinedList"/>
    <dgm:cxn modelId="{7FFCD362-EEE9-4561-AD71-FA80CFBFDB0C}" type="presParOf" srcId="{9B013956-5D11-4EE2-A4F0-5D77561DC8B9}" destId="{04545654-3553-4510-9C9D-F5F82545E577}" srcOrd="13" destOrd="0" presId="urn:microsoft.com/office/officeart/2008/layout/LinedList"/>
    <dgm:cxn modelId="{1612EE91-3B08-403C-890F-10817D8D6375}" type="presParOf" srcId="{04545654-3553-4510-9C9D-F5F82545E577}" destId="{D410B29C-71C2-43A5-8234-CAA9CBF13B83}" srcOrd="0" destOrd="0" presId="urn:microsoft.com/office/officeart/2008/layout/LinedList"/>
    <dgm:cxn modelId="{0D8AEF54-C199-4F32-92AA-C7D4E0E72FB1}" type="presParOf" srcId="{04545654-3553-4510-9C9D-F5F82545E577}" destId="{E88C4940-A7F9-4048-93D7-C4938E0EB909}" srcOrd="1" destOrd="0" presId="urn:microsoft.com/office/officeart/2008/layout/LinedList"/>
    <dgm:cxn modelId="{BCDD1119-FC92-4873-9B0D-8186B2210055}" type="presParOf" srcId="{9B013956-5D11-4EE2-A4F0-5D77561DC8B9}" destId="{0B86101B-6169-477C-877D-F46CF167184F}" srcOrd="14" destOrd="0" presId="urn:microsoft.com/office/officeart/2008/layout/LinedList"/>
    <dgm:cxn modelId="{1D392A47-1EE3-49DE-B079-4AB8FBE26D78}" type="presParOf" srcId="{9B013956-5D11-4EE2-A4F0-5D77561DC8B9}" destId="{A710E27B-D651-48D0-A232-3F4BD0510AA8}" srcOrd="15" destOrd="0" presId="urn:microsoft.com/office/officeart/2008/layout/LinedList"/>
    <dgm:cxn modelId="{4904090A-9AB6-4D58-8BB8-50BD17C00FD0}" type="presParOf" srcId="{A710E27B-D651-48D0-A232-3F4BD0510AA8}" destId="{23AB1A01-7C1B-4BB4-B221-A2A1C3776781}" srcOrd="0" destOrd="0" presId="urn:microsoft.com/office/officeart/2008/layout/LinedList"/>
    <dgm:cxn modelId="{416829AF-BF24-40DE-A808-128F7DDD6257}" type="presParOf" srcId="{A710E27B-D651-48D0-A232-3F4BD0510AA8}" destId="{AD8826DF-0741-48D4-B1EC-DF64C7DA3696}" srcOrd="1" destOrd="0" presId="urn:microsoft.com/office/officeart/2008/layout/LinedList"/>
    <dgm:cxn modelId="{E3D0DE7D-FBE1-4EF5-9B5D-D8A2FD65AA32}" type="presParOf" srcId="{9B013956-5D11-4EE2-A4F0-5D77561DC8B9}" destId="{E0C1CAB1-599C-4773-AAB4-8F158C8F31A2}" srcOrd="16" destOrd="0" presId="urn:microsoft.com/office/officeart/2008/layout/LinedList"/>
    <dgm:cxn modelId="{A3BA95E1-EF05-40D8-965A-F9C857311A06}" type="presParOf" srcId="{9B013956-5D11-4EE2-A4F0-5D77561DC8B9}" destId="{2111E015-9269-4085-B3C5-9475546CC661}" srcOrd="17" destOrd="0" presId="urn:microsoft.com/office/officeart/2008/layout/LinedList"/>
    <dgm:cxn modelId="{DA3456C4-034D-41CD-B264-7406EB8A7C9C}" type="presParOf" srcId="{2111E015-9269-4085-B3C5-9475546CC661}" destId="{E0B1344D-38A6-4AE5-B255-0024F19C34DF}" srcOrd="0" destOrd="0" presId="urn:microsoft.com/office/officeart/2008/layout/LinedList"/>
    <dgm:cxn modelId="{5F082260-F3B7-4418-9CB3-97ED01B5120B}" type="presParOf" srcId="{2111E015-9269-4085-B3C5-9475546CC661}" destId="{4B1BAC08-9897-48D6-B162-993378281F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4C05A-8E51-4B64-8E0E-882F89AF4CBD}">
      <dsp:nvSpPr>
        <dsp:cNvPr id="0" name=""/>
        <dsp:cNvSpPr/>
      </dsp:nvSpPr>
      <dsp:spPr>
        <a:xfrm>
          <a:off x="0" y="252081"/>
          <a:ext cx="6797675" cy="1667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Neuropsychologist: </a:t>
          </a:r>
          <a:r>
            <a:rPr lang="en-US" sz="2500" kern="1200" dirty="0"/>
            <a:t>A psychologist who has further specialty training in the area of neuropsychology. This typically includes a two-year post-doctoral fellowship in neuropsychology</a:t>
          </a:r>
        </a:p>
      </dsp:txBody>
      <dsp:txXfrm>
        <a:off x="81388" y="333469"/>
        <a:ext cx="6634899" cy="1504474"/>
      </dsp:txXfrm>
    </dsp:sp>
    <dsp:sp modelId="{45ADEC34-6020-47B8-9931-5B2473D6C8DC}">
      <dsp:nvSpPr>
        <dsp:cNvPr id="0" name=""/>
        <dsp:cNvSpPr/>
      </dsp:nvSpPr>
      <dsp:spPr>
        <a:xfrm>
          <a:off x="0" y="1991331"/>
          <a:ext cx="6797675" cy="1667250"/>
        </a:xfrm>
        <a:prstGeom prst="roundRect">
          <a:avLst/>
        </a:prstGeom>
        <a:solidFill>
          <a:schemeClr val="accent2">
            <a:hueOff val="1552898"/>
            <a:satOff val="-6168"/>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Neuropsychology: </a:t>
          </a:r>
          <a:r>
            <a:rPr lang="en-US" sz="2500" kern="1200" dirty="0"/>
            <a:t>A field of study that aims to understand the relationship between the brain and behavior, emotion, and cognitive function.</a:t>
          </a:r>
        </a:p>
      </dsp:txBody>
      <dsp:txXfrm>
        <a:off x="81388" y="2072719"/>
        <a:ext cx="6634899" cy="1504474"/>
      </dsp:txXfrm>
    </dsp:sp>
    <dsp:sp modelId="{3306767B-C442-42B4-B152-CCF4F089B3F6}">
      <dsp:nvSpPr>
        <dsp:cNvPr id="0" name=""/>
        <dsp:cNvSpPr/>
      </dsp:nvSpPr>
      <dsp:spPr>
        <a:xfrm>
          <a:off x="0" y="3730581"/>
          <a:ext cx="6797675" cy="1667250"/>
        </a:xfrm>
        <a:prstGeom prst="roundRect">
          <a:avLst/>
        </a:prstGeom>
        <a:solidFill>
          <a:schemeClr val="accent2">
            <a:hueOff val="3105797"/>
            <a:satOff val="-12336"/>
            <a:lumOff val="-101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Neuropsychology helps us understand the effects of brain injuries, diseases, and other factors on cognitive and emotional functioning.</a:t>
          </a:r>
        </a:p>
      </dsp:txBody>
      <dsp:txXfrm>
        <a:off x="81388" y="3811969"/>
        <a:ext cx="6634899" cy="1504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8A6CC-82F7-4154-8D8F-121F4918E16B}">
      <dsp:nvSpPr>
        <dsp:cNvPr id="0" name=""/>
        <dsp:cNvSpPr/>
      </dsp:nvSpPr>
      <dsp:spPr>
        <a:xfrm>
          <a:off x="2155518" y="4082"/>
          <a:ext cx="1990125" cy="1990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095BC-CF57-4537-A990-64BFB531B06F}">
      <dsp:nvSpPr>
        <dsp:cNvPr id="0" name=""/>
        <dsp:cNvSpPr/>
      </dsp:nvSpPr>
      <dsp:spPr>
        <a:xfrm>
          <a:off x="2579643" y="428207"/>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CDE801-FB39-4C18-ADB7-8EA878C51F44}">
      <dsp:nvSpPr>
        <dsp:cNvPr id="0" name=""/>
        <dsp:cNvSpPr/>
      </dsp:nvSpPr>
      <dsp:spPr>
        <a:xfrm>
          <a:off x="1222884" y="2614083"/>
          <a:ext cx="385539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dirty="0"/>
            <a:t>-Brain Structure</a:t>
          </a:r>
        </a:p>
      </dsp:txBody>
      <dsp:txXfrm>
        <a:off x="1222884" y="2614083"/>
        <a:ext cx="3855394" cy="720000"/>
      </dsp:txXfrm>
    </dsp:sp>
    <dsp:sp modelId="{829F5BD5-A078-4D7F-9603-CCD5A68C606A}">
      <dsp:nvSpPr>
        <dsp:cNvPr id="0" name=""/>
        <dsp:cNvSpPr/>
      </dsp:nvSpPr>
      <dsp:spPr>
        <a:xfrm>
          <a:off x="6285403" y="4082"/>
          <a:ext cx="1990125" cy="1990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39EC29-CE4E-47B5-820D-F15F3691BC89}">
      <dsp:nvSpPr>
        <dsp:cNvPr id="0" name=""/>
        <dsp:cNvSpPr/>
      </dsp:nvSpPr>
      <dsp:spPr>
        <a:xfrm>
          <a:off x="6709528" y="428207"/>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8CC1DC-7B2F-4885-B28B-1726BF5EE251}">
      <dsp:nvSpPr>
        <dsp:cNvPr id="0" name=""/>
        <dsp:cNvSpPr/>
      </dsp:nvSpPr>
      <dsp:spPr>
        <a:xfrm>
          <a:off x="5649215" y="2614083"/>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-Brain Function</a:t>
          </a:r>
        </a:p>
      </dsp:txBody>
      <dsp:txXfrm>
        <a:off x="5649215" y="2614083"/>
        <a:ext cx="3262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3D84A-BBB3-4D63-B05B-7FCACE39AA03}">
      <dsp:nvSpPr>
        <dsp:cNvPr id="0" name=""/>
        <dsp:cNvSpPr/>
      </dsp:nvSpPr>
      <dsp:spPr>
        <a:xfrm>
          <a:off x="348970" y="602793"/>
          <a:ext cx="1084060" cy="108406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367B0-F707-47A0-A7C0-145319CD8DDF}">
      <dsp:nvSpPr>
        <dsp:cNvPr id="0" name=""/>
        <dsp:cNvSpPr/>
      </dsp:nvSpPr>
      <dsp:spPr>
        <a:xfrm>
          <a:off x="580000" y="833823"/>
          <a:ext cx="622001" cy="6220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8C4DCB-B3B0-4C5E-A07C-CB8476C2DF51}">
      <dsp:nvSpPr>
        <dsp:cNvPr id="0" name=""/>
        <dsp:cNvSpPr/>
      </dsp:nvSpPr>
      <dsp:spPr>
        <a:xfrm>
          <a:off x="2426" y="2024512"/>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a:t>
          </a:r>
          <a:r>
            <a:rPr lang="en-US" sz="1700" b="1" kern="1200" dirty="0" err="1"/>
            <a:t>EX</a:t>
          </a:r>
          <a:r>
            <a:rPr lang="en-US" sz="1700" kern="1200" dirty="0" err="1"/>
            <a:t>ercise</a:t>
          </a:r>
          <a:endParaRPr lang="en-US" sz="1700" kern="1200" dirty="0"/>
        </a:p>
      </dsp:txBody>
      <dsp:txXfrm>
        <a:off x="2426" y="2024512"/>
        <a:ext cx="1777148" cy="710859"/>
      </dsp:txXfrm>
    </dsp:sp>
    <dsp:sp modelId="{03FA495E-FE0F-498F-BD37-BDA15B9BDC83}">
      <dsp:nvSpPr>
        <dsp:cNvPr id="0" name=""/>
        <dsp:cNvSpPr/>
      </dsp:nvSpPr>
      <dsp:spPr>
        <a:xfrm>
          <a:off x="2437120" y="602793"/>
          <a:ext cx="1084060" cy="108406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57AC85-2760-4EB4-906D-FF5ED63D351B}">
      <dsp:nvSpPr>
        <dsp:cNvPr id="0" name=""/>
        <dsp:cNvSpPr/>
      </dsp:nvSpPr>
      <dsp:spPr>
        <a:xfrm>
          <a:off x="2668149" y="833823"/>
          <a:ext cx="622001" cy="6220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49D105-A72C-4BF4-A697-E7A0119D7DA3}">
      <dsp:nvSpPr>
        <dsp:cNvPr id="0" name=""/>
        <dsp:cNvSpPr/>
      </dsp:nvSpPr>
      <dsp:spPr>
        <a:xfrm>
          <a:off x="2090576" y="2024512"/>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a:t>
          </a:r>
          <a:r>
            <a:rPr lang="en-US" sz="1700" b="1" kern="1200" dirty="0"/>
            <a:t>C</a:t>
          </a:r>
          <a:r>
            <a:rPr lang="en-US" sz="1700" kern="1200" dirty="0"/>
            <a:t>onsume Healthy Food</a:t>
          </a:r>
        </a:p>
      </dsp:txBody>
      <dsp:txXfrm>
        <a:off x="2090576" y="2024512"/>
        <a:ext cx="1777148" cy="710859"/>
      </dsp:txXfrm>
    </dsp:sp>
    <dsp:sp modelId="{CAB18A18-A4BB-4E95-8EBE-09F989733E81}">
      <dsp:nvSpPr>
        <dsp:cNvPr id="0" name=""/>
        <dsp:cNvSpPr/>
      </dsp:nvSpPr>
      <dsp:spPr>
        <a:xfrm>
          <a:off x="4525269" y="602793"/>
          <a:ext cx="1084060" cy="108406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0BD7D2-0E75-437A-9F07-44010B25B96F}">
      <dsp:nvSpPr>
        <dsp:cNvPr id="0" name=""/>
        <dsp:cNvSpPr/>
      </dsp:nvSpPr>
      <dsp:spPr>
        <a:xfrm>
          <a:off x="4756299" y="833823"/>
          <a:ext cx="622001" cy="6220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08E1F3-7B42-4B9D-84AC-B40F33D862C7}">
      <dsp:nvSpPr>
        <dsp:cNvPr id="0" name=""/>
        <dsp:cNvSpPr/>
      </dsp:nvSpPr>
      <dsp:spPr>
        <a:xfrm>
          <a:off x="4178725" y="2024512"/>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a:t>
          </a:r>
          <a:r>
            <a:rPr lang="en-US" sz="1700" b="1" kern="1200" dirty="0"/>
            <a:t>E</a:t>
          </a:r>
          <a:r>
            <a:rPr lang="en-US" sz="1700" kern="1200" dirty="0"/>
            <a:t>ngage and learn</a:t>
          </a:r>
        </a:p>
      </dsp:txBody>
      <dsp:txXfrm>
        <a:off x="4178725" y="2024512"/>
        <a:ext cx="1777148" cy="710859"/>
      </dsp:txXfrm>
    </dsp:sp>
    <dsp:sp modelId="{CB45C963-F9C6-4CA4-AAC7-14B08A6D9039}">
      <dsp:nvSpPr>
        <dsp:cNvPr id="0" name=""/>
        <dsp:cNvSpPr/>
      </dsp:nvSpPr>
      <dsp:spPr>
        <a:xfrm>
          <a:off x="6613419" y="602793"/>
          <a:ext cx="1084060" cy="108406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837438-6DCE-4068-BBF7-E213501EF203}">
      <dsp:nvSpPr>
        <dsp:cNvPr id="0" name=""/>
        <dsp:cNvSpPr/>
      </dsp:nvSpPr>
      <dsp:spPr>
        <a:xfrm>
          <a:off x="6844448" y="833823"/>
          <a:ext cx="622001" cy="62200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CFA118-3073-4791-B3D9-D50E93BF266A}">
      <dsp:nvSpPr>
        <dsp:cNvPr id="0" name=""/>
        <dsp:cNvSpPr/>
      </dsp:nvSpPr>
      <dsp:spPr>
        <a:xfrm>
          <a:off x="6266875" y="2024512"/>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a:t>
          </a:r>
          <a:r>
            <a:rPr lang="en-US" sz="1700" b="1" kern="1200" dirty="0"/>
            <a:t>L</a:t>
          </a:r>
          <a:r>
            <a:rPr lang="en-US" sz="1700" kern="1200" dirty="0"/>
            <a:t>ower stress and boost well-being</a:t>
          </a:r>
        </a:p>
      </dsp:txBody>
      <dsp:txXfrm>
        <a:off x="6266875" y="2024512"/>
        <a:ext cx="1777148" cy="710859"/>
      </dsp:txXfrm>
    </dsp:sp>
    <dsp:sp modelId="{902C0FF8-ED5F-4F81-BB84-1637A90DE1F3}">
      <dsp:nvSpPr>
        <dsp:cNvPr id="0" name=""/>
        <dsp:cNvSpPr/>
      </dsp:nvSpPr>
      <dsp:spPr>
        <a:xfrm>
          <a:off x="8701568" y="602793"/>
          <a:ext cx="1084060" cy="108406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A3477F-E2DA-476B-98A4-06223864E32A}">
      <dsp:nvSpPr>
        <dsp:cNvPr id="0" name=""/>
        <dsp:cNvSpPr/>
      </dsp:nvSpPr>
      <dsp:spPr>
        <a:xfrm>
          <a:off x="8932597" y="833823"/>
          <a:ext cx="622001" cy="6220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9E2F80-39BC-461D-811F-34F449C2AAF6}">
      <dsp:nvSpPr>
        <dsp:cNvPr id="0" name=""/>
        <dsp:cNvSpPr/>
      </dsp:nvSpPr>
      <dsp:spPr>
        <a:xfrm>
          <a:off x="8355024" y="2024512"/>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a:t>
          </a:r>
          <a:r>
            <a:rPr lang="en-US" sz="1700" b="1" kern="1200" dirty="0"/>
            <a:t>S</a:t>
          </a:r>
          <a:r>
            <a:rPr lang="en-US" sz="1700" kern="1200" dirty="0"/>
            <a:t>leep </a:t>
          </a:r>
        </a:p>
      </dsp:txBody>
      <dsp:txXfrm>
        <a:off x="8355024" y="2024512"/>
        <a:ext cx="1777148" cy="710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F366B-0CFE-4913-B4DD-ED0E5BDA36E9}">
      <dsp:nvSpPr>
        <dsp:cNvPr id="0" name=""/>
        <dsp:cNvSpPr/>
      </dsp:nvSpPr>
      <dsp:spPr>
        <a:xfrm>
          <a:off x="655049" y="116582"/>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B83DCE-93F4-4623-8949-862A2C65DD9A}">
      <dsp:nvSpPr>
        <dsp:cNvPr id="0" name=""/>
        <dsp:cNvSpPr/>
      </dsp:nvSpPr>
      <dsp:spPr>
        <a:xfrm>
          <a:off x="1042612" y="504145"/>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D01CE5-1EC1-4673-992E-F243D360A01F}">
      <dsp:nvSpPr>
        <dsp:cNvPr id="0" name=""/>
        <dsp:cNvSpPr/>
      </dsp:nvSpPr>
      <dsp:spPr>
        <a:xfrm>
          <a:off x="73706" y="2501583"/>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-Aerobic</a:t>
          </a:r>
        </a:p>
      </dsp:txBody>
      <dsp:txXfrm>
        <a:off x="73706" y="2501583"/>
        <a:ext cx="2981250" cy="720000"/>
      </dsp:txXfrm>
    </dsp:sp>
    <dsp:sp modelId="{795D8A89-1395-44F2-97E0-DC6E001544E4}">
      <dsp:nvSpPr>
        <dsp:cNvPr id="0" name=""/>
        <dsp:cNvSpPr/>
      </dsp:nvSpPr>
      <dsp:spPr>
        <a:xfrm>
          <a:off x="4158018" y="116582"/>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99F31-522D-4BC5-BC55-DE2581B8F828}">
      <dsp:nvSpPr>
        <dsp:cNvPr id="0" name=""/>
        <dsp:cNvSpPr/>
      </dsp:nvSpPr>
      <dsp:spPr>
        <a:xfrm>
          <a:off x="4545581" y="504145"/>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A5E8F9-2D39-4B09-BB7A-096FB7294B5F}">
      <dsp:nvSpPr>
        <dsp:cNvPr id="0" name=""/>
        <dsp:cNvSpPr/>
      </dsp:nvSpPr>
      <dsp:spPr>
        <a:xfrm>
          <a:off x="3576675" y="2501583"/>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-Resistance Training</a:t>
          </a:r>
        </a:p>
      </dsp:txBody>
      <dsp:txXfrm>
        <a:off x="3576675" y="2501583"/>
        <a:ext cx="2981250" cy="720000"/>
      </dsp:txXfrm>
    </dsp:sp>
    <dsp:sp modelId="{7684A5D8-252E-4509-94F9-B219B24996BE}">
      <dsp:nvSpPr>
        <dsp:cNvPr id="0" name=""/>
        <dsp:cNvSpPr/>
      </dsp:nvSpPr>
      <dsp:spPr>
        <a:xfrm>
          <a:off x="7660987" y="116582"/>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8B555D-8BA1-4140-BA24-A65B9A7E7EEF}">
      <dsp:nvSpPr>
        <dsp:cNvPr id="0" name=""/>
        <dsp:cNvSpPr/>
      </dsp:nvSpPr>
      <dsp:spPr>
        <a:xfrm>
          <a:off x="8048550" y="504145"/>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19265A-A733-4420-9729-EA74EC45259A}">
      <dsp:nvSpPr>
        <dsp:cNvPr id="0" name=""/>
        <dsp:cNvSpPr/>
      </dsp:nvSpPr>
      <dsp:spPr>
        <a:xfrm>
          <a:off x="7079643" y="2501583"/>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-Yoga/Tai Chi</a:t>
          </a:r>
        </a:p>
      </dsp:txBody>
      <dsp:txXfrm>
        <a:off x="7079643" y="2501583"/>
        <a:ext cx="29812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59C81-988A-4368-B9A8-403EBA443323}">
      <dsp:nvSpPr>
        <dsp:cNvPr id="0" name=""/>
        <dsp:cNvSpPr/>
      </dsp:nvSpPr>
      <dsp:spPr>
        <a:xfrm>
          <a:off x="0" y="2921842"/>
          <a:ext cx="5932772" cy="19170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MAP study:</a:t>
          </a:r>
          <a:br>
            <a:rPr lang="en-US" sz="1500" kern="1200" dirty="0"/>
          </a:br>
          <a:r>
            <a:rPr lang="en-US" sz="1500" kern="1200" dirty="0"/>
            <a:t>	-Those with high diet adherence over 10 years saw 7.5-year slowing of cognitive aging compared with people in the lowest third of the group.</a:t>
          </a:r>
        </a:p>
      </dsp:txBody>
      <dsp:txXfrm>
        <a:off x="0" y="2921842"/>
        <a:ext cx="5932772" cy="1035204"/>
      </dsp:txXfrm>
    </dsp:sp>
    <dsp:sp modelId="{F6882880-1413-4B46-B965-91B479F28FB6}">
      <dsp:nvSpPr>
        <dsp:cNvPr id="0" name=""/>
        <dsp:cNvSpPr/>
      </dsp:nvSpPr>
      <dsp:spPr>
        <a:xfrm>
          <a:off x="2896" y="3918706"/>
          <a:ext cx="1975659" cy="8818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-Top third over the course of 4 years had a 53% reduced risk of Alzheimer’s disease, and middle third had 35% reduced risk. </a:t>
          </a:r>
        </a:p>
      </dsp:txBody>
      <dsp:txXfrm>
        <a:off x="2896" y="3918706"/>
        <a:ext cx="1975659" cy="881840"/>
      </dsp:txXfrm>
    </dsp:sp>
    <dsp:sp modelId="{B9281DC5-2258-453A-8F11-918DE9C97297}">
      <dsp:nvSpPr>
        <dsp:cNvPr id="0" name=""/>
        <dsp:cNvSpPr/>
      </dsp:nvSpPr>
      <dsp:spPr>
        <a:xfrm>
          <a:off x="1978556" y="3918706"/>
          <a:ext cx="1975659" cy="8818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-Twice as strong in protecting against cognitive decline as the Medi and DASH diets</a:t>
          </a:r>
        </a:p>
      </dsp:txBody>
      <dsp:txXfrm>
        <a:off x="1978556" y="3918706"/>
        <a:ext cx="1975659" cy="881840"/>
      </dsp:txXfrm>
    </dsp:sp>
    <dsp:sp modelId="{613BBE7D-CDE6-43C8-8AC4-BE6ADD5B3F37}">
      <dsp:nvSpPr>
        <dsp:cNvPr id="0" name=""/>
        <dsp:cNvSpPr/>
      </dsp:nvSpPr>
      <dsp:spPr>
        <a:xfrm>
          <a:off x="3954215" y="3918706"/>
          <a:ext cx="1975659" cy="8818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-Findings were independent of risk factors, such as diabetes, blood pressure, stroke history, sex, obesity, physical activity, education, </a:t>
          </a:r>
        </a:p>
      </dsp:txBody>
      <dsp:txXfrm>
        <a:off x="3954215" y="3918706"/>
        <a:ext cx="1975659" cy="881840"/>
      </dsp:txXfrm>
    </dsp:sp>
    <dsp:sp modelId="{D913E4E5-3724-4192-BA0C-C2DD5732ADCC}">
      <dsp:nvSpPr>
        <dsp:cNvPr id="0" name=""/>
        <dsp:cNvSpPr/>
      </dsp:nvSpPr>
      <dsp:spPr>
        <a:xfrm rot="10800000">
          <a:off x="0" y="2182"/>
          <a:ext cx="5932772" cy="2948415"/>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-MIND Diet</a:t>
          </a:r>
        </a:p>
      </dsp:txBody>
      <dsp:txXfrm rot="-10800000">
        <a:off x="0" y="2182"/>
        <a:ext cx="5932772" cy="1034893"/>
      </dsp:txXfrm>
    </dsp:sp>
    <dsp:sp modelId="{BF1AE299-EA6B-4CBA-BB42-C3CF2728886B}">
      <dsp:nvSpPr>
        <dsp:cNvPr id="0" name=""/>
        <dsp:cNvSpPr/>
      </dsp:nvSpPr>
      <dsp:spPr>
        <a:xfrm>
          <a:off x="0" y="1037076"/>
          <a:ext cx="2966385" cy="88157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Pulls from the Mediterranean and DASH diets</a:t>
          </a:r>
        </a:p>
      </dsp:txBody>
      <dsp:txXfrm>
        <a:off x="0" y="1037076"/>
        <a:ext cx="2966385" cy="881576"/>
      </dsp:txXfrm>
    </dsp:sp>
    <dsp:sp modelId="{02F4FFFA-F756-4A1B-88F9-60683E5CFFCE}">
      <dsp:nvSpPr>
        <dsp:cNvPr id="0" name=""/>
        <dsp:cNvSpPr/>
      </dsp:nvSpPr>
      <dsp:spPr>
        <a:xfrm>
          <a:off x="2966386" y="1037076"/>
          <a:ext cx="2966385" cy="881576"/>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Designed specifically for brain health</a:t>
          </a:r>
        </a:p>
      </dsp:txBody>
      <dsp:txXfrm>
        <a:off x="2966386" y="1037076"/>
        <a:ext cx="2966385" cy="8815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10ECC-B08D-4D5E-8656-4605BC672235}">
      <dsp:nvSpPr>
        <dsp:cNvPr id="0" name=""/>
        <dsp:cNvSpPr/>
      </dsp:nvSpPr>
      <dsp:spPr>
        <a:xfrm>
          <a:off x="0" y="186434"/>
          <a:ext cx="7152004" cy="1184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-High stress increases likelihood of being diagnosed with a cognitive disorder, depression, and cardiovascular disease</a:t>
          </a:r>
        </a:p>
      </dsp:txBody>
      <dsp:txXfrm>
        <a:off x="57800" y="244234"/>
        <a:ext cx="7036404" cy="1068440"/>
      </dsp:txXfrm>
    </dsp:sp>
    <dsp:sp modelId="{EAD77466-9F65-4AFE-800D-D1B8C9FA58D6}">
      <dsp:nvSpPr>
        <dsp:cNvPr id="0" name=""/>
        <dsp:cNvSpPr/>
      </dsp:nvSpPr>
      <dsp:spPr>
        <a:xfrm>
          <a:off x="0" y="1370474"/>
          <a:ext cx="7152004"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07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-In over 1,900 adults 70+, those with the highest perceived stress were 30% more likely to develop MCI.</a:t>
          </a:r>
        </a:p>
        <a:p>
          <a:pPr marL="171450" lvl="1" indent="-171450" algn="l" defTabSz="800100">
            <a:lnSpc>
              <a:spcPct val="90000"/>
            </a:lnSpc>
            <a:spcBef>
              <a:spcPct val="0"/>
            </a:spcBef>
            <a:spcAft>
              <a:spcPct val="20000"/>
            </a:spcAft>
            <a:buChar char="•"/>
          </a:pPr>
          <a:r>
            <a:rPr lang="en-US" sz="1800" kern="1200"/>
            <a:t>-Stress in midlife is associated with increased likelihood of later dementia</a:t>
          </a:r>
        </a:p>
      </dsp:txBody>
      <dsp:txXfrm>
        <a:off x="0" y="1370474"/>
        <a:ext cx="7152004" cy="809370"/>
      </dsp:txXfrm>
    </dsp:sp>
    <dsp:sp modelId="{2BAECFD2-944D-4B75-B733-55DBDAB3BAED}">
      <dsp:nvSpPr>
        <dsp:cNvPr id="0" name=""/>
        <dsp:cNvSpPr/>
      </dsp:nvSpPr>
      <dsp:spPr>
        <a:xfrm>
          <a:off x="0" y="2179845"/>
          <a:ext cx="7152004" cy="1184040"/>
        </a:xfrm>
        <a:prstGeom prst="roundRect">
          <a:avLst/>
        </a:prstGeom>
        <a:solidFill>
          <a:schemeClr val="accent2">
            <a:hueOff val="1552898"/>
            <a:satOff val="-6168"/>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-Depression: Meta-analysis- Those ages 50+ with depression were 65% more likely to develop Alzheimer’s disease.</a:t>
          </a:r>
        </a:p>
      </dsp:txBody>
      <dsp:txXfrm>
        <a:off x="57800" y="2237645"/>
        <a:ext cx="7036404" cy="1068440"/>
      </dsp:txXfrm>
    </dsp:sp>
    <dsp:sp modelId="{A7F847A6-6F51-433C-9EDA-2945D46AEB0A}">
      <dsp:nvSpPr>
        <dsp:cNvPr id="0" name=""/>
        <dsp:cNvSpPr/>
      </dsp:nvSpPr>
      <dsp:spPr>
        <a:xfrm>
          <a:off x="0" y="3430125"/>
          <a:ext cx="7152004" cy="1184040"/>
        </a:xfrm>
        <a:prstGeom prst="roundRect">
          <a:avLst/>
        </a:prstGeom>
        <a:solidFill>
          <a:schemeClr val="accent2">
            <a:hueOff val="3105797"/>
            <a:satOff val="-12336"/>
            <a:lumOff val="-101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-Better mood and increased well-being are associated with enhanced cognitive performance. </a:t>
          </a:r>
        </a:p>
      </dsp:txBody>
      <dsp:txXfrm>
        <a:off x="57800" y="3487925"/>
        <a:ext cx="7036404" cy="1068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2373A-FDAA-4655-94A6-F9F8E898EFD7}">
      <dsp:nvSpPr>
        <dsp:cNvPr id="0" name=""/>
        <dsp:cNvSpPr/>
      </dsp:nvSpPr>
      <dsp:spPr>
        <a:xfrm>
          <a:off x="901" y="1472803"/>
          <a:ext cx="3164421" cy="20094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FD9319-5B89-4477-999A-86079052A99E}">
      <dsp:nvSpPr>
        <dsp:cNvPr id="0" name=""/>
        <dsp:cNvSpPr/>
      </dsp:nvSpPr>
      <dsp:spPr>
        <a:xfrm>
          <a:off x="352503" y="1806825"/>
          <a:ext cx="3164421" cy="20094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-Vascular risk factors : high blood pressure, high cholesterol, and diabetes are strongly linked to higher-than-average brain shrinkage and cognitive decline and increased risk of Alzheimer’s disease.</a:t>
          </a:r>
        </a:p>
      </dsp:txBody>
      <dsp:txXfrm>
        <a:off x="411357" y="1865679"/>
        <a:ext cx="3046713" cy="1891699"/>
      </dsp:txXfrm>
    </dsp:sp>
    <dsp:sp modelId="{15E9AA83-AA08-4B87-A2FA-FB14E278A6FA}">
      <dsp:nvSpPr>
        <dsp:cNvPr id="0" name=""/>
        <dsp:cNvSpPr/>
      </dsp:nvSpPr>
      <dsp:spPr>
        <a:xfrm>
          <a:off x="3868528" y="1472803"/>
          <a:ext cx="3164421" cy="20094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4CF5DE-15E5-4977-9C9C-E73F8BC4CE61}">
      <dsp:nvSpPr>
        <dsp:cNvPr id="0" name=""/>
        <dsp:cNvSpPr/>
      </dsp:nvSpPr>
      <dsp:spPr>
        <a:xfrm>
          <a:off x="4220130" y="1806825"/>
          <a:ext cx="3164421" cy="20094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-Epilepsy, sleep apnea, hearing loss, obesity, smoking, excessive alcohol use, and anticholinergic medications are linked to increased risk of memory problems and/or AD</a:t>
          </a:r>
        </a:p>
      </dsp:txBody>
      <dsp:txXfrm>
        <a:off x="4278984" y="1865679"/>
        <a:ext cx="3046713" cy="18916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2BE56-D91A-43B6-86D1-FAA247EAA914}">
      <dsp:nvSpPr>
        <dsp:cNvPr id="0" name=""/>
        <dsp:cNvSpPr/>
      </dsp:nvSpPr>
      <dsp:spPr>
        <a:xfrm>
          <a:off x="0" y="556"/>
          <a:ext cx="1013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CD4B4-B55B-463A-ACFE-46523362E858}">
      <dsp:nvSpPr>
        <dsp:cNvPr id="0" name=""/>
        <dsp:cNvSpPr/>
      </dsp:nvSpPr>
      <dsp:spPr>
        <a:xfrm>
          <a:off x="0" y="556"/>
          <a:ext cx="10134600" cy="50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-Make changes that are in line with your values</a:t>
          </a:r>
        </a:p>
      </dsp:txBody>
      <dsp:txXfrm>
        <a:off x="0" y="556"/>
        <a:ext cx="10134600" cy="506148"/>
      </dsp:txXfrm>
    </dsp:sp>
    <dsp:sp modelId="{9C5B9C88-A092-44AD-BDC9-C5E462ADF17F}">
      <dsp:nvSpPr>
        <dsp:cNvPr id="0" name=""/>
        <dsp:cNvSpPr/>
      </dsp:nvSpPr>
      <dsp:spPr>
        <a:xfrm>
          <a:off x="0" y="506704"/>
          <a:ext cx="1013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F476F1-3CD4-4B68-B97C-2F2F9E73D54E}">
      <dsp:nvSpPr>
        <dsp:cNvPr id="0" name=""/>
        <dsp:cNvSpPr/>
      </dsp:nvSpPr>
      <dsp:spPr>
        <a:xfrm>
          <a:off x="0" y="506704"/>
          <a:ext cx="10134600" cy="50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-Build healthy habits slowly, one step at a time</a:t>
          </a:r>
        </a:p>
      </dsp:txBody>
      <dsp:txXfrm>
        <a:off x="0" y="506704"/>
        <a:ext cx="10134600" cy="506148"/>
      </dsp:txXfrm>
    </dsp:sp>
    <dsp:sp modelId="{0CC04EF6-ED00-42F3-8918-896BE5EDEBD9}">
      <dsp:nvSpPr>
        <dsp:cNvPr id="0" name=""/>
        <dsp:cNvSpPr/>
      </dsp:nvSpPr>
      <dsp:spPr>
        <a:xfrm>
          <a:off x="0" y="1012852"/>
          <a:ext cx="1013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CC5D6-B5C1-4185-A550-218C4E5610C4}">
      <dsp:nvSpPr>
        <dsp:cNvPr id="0" name=""/>
        <dsp:cNvSpPr/>
      </dsp:nvSpPr>
      <dsp:spPr>
        <a:xfrm>
          <a:off x="0" y="1012852"/>
          <a:ext cx="10134600" cy="50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-Focus on addition, not subtraction</a:t>
          </a:r>
        </a:p>
      </dsp:txBody>
      <dsp:txXfrm>
        <a:off x="0" y="1012852"/>
        <a:ext cx="10134600" cy="506148"/>
      </dsp:txXfrm>
    </dsp:sp>
    <dsp:sp modelId="{AF05857A-FBEE-488E-BDE7-728480D30F91}">
      <dsp:nvSpPr>
        <dsp:cNvPr id="0" name=""/>
        <dsp:cNvSpPr/>
      </dsp:nvSpPr>
      <dsp:spPr>
        <a:xfrm>
          <a:off x="0" y="1519000"/>
          <a:ext cx="1013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F55B4-AA96-44D0-88BB-89495F4F20EF}">
      <dsp:nvSpPr>
        <dsp:cNvPr id="0" name=""/>
        <dsp:cNvSpPr/>
      </dsp:nvSpPr>
      <dsp:spPr>
        <a:xfrm>
          <a:off x="0" y="1519000"/>
          <a:ext cx="10134600" cy="50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-Choose from what you enjoy</a:t>
          </a:r>
        </a:p>
      </dsp:txBody>
      <dsp:txXfrm>
        <a:off x="0" y="1519000"/>
        <a:ext cx="10134600" cy="506148"/>
      </dsp:txXfrm>
    </dsp:sp>
    <dsp:sp modelId="{0D196C94-9EF3-4141-8DFE-E230022EF84C}">
      <dsp:nvSpPr>
        <dsp:cNvPr id="0" name=""/>
        <dsp:cNvSpPr/>
      </dsp:nvSpPr>
      <dsp:spPr>
        <a:xfrm>
          <a:off x="0" y="2025148"/>
          <a:ext cx="1013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2CA194-F379-4A62-AC81-D05201EFE8DF}">
      <dsp:nvSpPr>
        <dsp:cNvPr id="0" name=""/>
        <dsp:cNvSpPr/>
      </dsp:nvSpPr>
      <dsp:spPr>
        <a:xfrm>
          <a:off x="0" y="2025148"/>
          <a:ext cx="10134600" cy="50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earlier we start, the better… but it is never too late!</a:t>
          </a:r>
        </a:p>
      </dsp:txBody>
      <dsp:txXfrm>
        <a:off x="0" y="2025148"/>
        <a:ext cx="10134600" cy="506148"/>
      </dsp:txXfrm>
    </dsp:sp>
    <dsp:sp modelId="{6DB771AB-7CF5-47C0-9A16-0CC6C16452A8}">
      <dsp:nvSpPr>
        <dsp:cNvPr id="0" name=""/>
        <dsp:cNvSpPr/>
      </dsp:nvSpPr>
      <dsp:spPr>
        <a:xfrm>
          <a:off x="0" y="2531296"/>
          <a:ext cx="1013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39362-1421-459D-84A9-726BA3C2650B}">
      <dsp:nvSpPr>
        <dsp:cNvPr id="0" name=""/>
        <dsp:cNvSpPr/>
      </dsp:nvSpPr>
      <dsp:spPr>
        <a:xfrm>
          <a:off x="0" y="2531296"/>
          <a:ext cx="10134600" cy="50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-Give permission to throw crosswords out the window</a:t>
          </a:r>
        </a:p>
      </dsp:txBody>
      <dsp:txXfrm>
        <a:off x="0" y="2531296"/>
        <a:ext cx="10134600" cy="506148"/>
      </dsp:txXfrm>
    </dsp:sp>
    <dsp:sp modelId="{AC4F4AE4-11F4-4E98-AED3-10C45796A3DD}">
      <dsp:nvSpPr>
        <dsp:cNvPr id="0" name=""/>
        <dsp:cNvSpPr/>
      </dsp:nvSpPr>
      <dsp:spPr>
        <a:xfrm>
          <a:off x="0" y="3037444"/>
          <a:ext cx="1013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0B29C-71C2-43A5-8234-CAA9CBF13B83}">
      <dsp:nvSpPr>
        <dsp:cNvPr id="0" name=""/>
        <dsp:cNvSpPr/>
      </dsp:nvSpPr>
      <dsp:spPr>
        <a:xfrm>
          <a:off x="0" y="3037444"/>
          <a:ext cx="10134600" cy="50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-Treat sleep disorders</a:t>
          </a:r>
        </a:p>
      </dsp:txBody>
      <dsp:txXfrm>
        <a:off x="0" y="3037444"/>
        <a:ext cx="10134600" cy="506148"/>
      </dsp:txXfrm>
    </dsp:sp>
    <dsp:sp modelId="{0B86101B-6169-477C-877D-F46CF167184F}">
      <dsp:nvSpPr>
        <dsp:cNvPr id="0" name=""/>
        <dsp:cNvSpPr/>
      </dsp:nvSpPr>
      <dsp:spPr>
        <a:xfrm>
          <a:off x="0" y="3543592"/>
          <a:ext cx="1013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AB1A01-7C1B-4BB4-B221-A2A1C3776781}">
      <dsp:nvSpPr>
        <dsp:cNvPr id="0" name=""/>
        <dsp:cNvSpPr/>
      </dsp:nvSpPr>
      <dsp:spPr>
        <a:xfrm>
          <a:off x="0" y="3543592"/>
          <a:ext cx="10134600" cy="50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-Manage chronic health conditions		</a:t>
          </a:r>
        </a:p>
      </dsp:txBody>
      <dsp:txXfrm>
        <a:off x="0" y="3543592"/>
        <a:ext cx="10134600" cy="506148"/>
      </dsp:txXfrm>
    </dsp:sp>
    <dsp:sp modelId="{E0C1CAB1-599C-4773-AAB4-8F158C8F31A2}">
      <dsp:nvSpPr>
        <dsp:cNvPr id="0" name=""/>
        <dsp:cNvSpPr/>
      </dsp:nvSpPr>
      <dsp:spPr>
        <a:xfrm>
          <a:off x="0" y="4049740"/>
          <a:ext cx="1013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B1344D-38A6-4AE5-B255-0024F19C34DF}">
      <dsp:nvSpPr>
        <dsp:cNvPr id="0" name=""/>
        <dsp:cNvSpPr/>
      </dsp:nvSpPr>
      <dsp:spPr>
        <a:xfrm>
          <a:off x="0" y="4049740"/>
          <a:ext cx="10134600" cy="50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Work with professionals				</a:t>
          </a:r>
        </a:p>
      </dsp:txBody>
      <dsp:txXfrm>
        <a:off x="0" y="4049740"/>
        <a:ext cx="10134600" cy="5061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D9B07-F7E6-4D65-A383-D89A5A1A9511}" type="datetimeFigureOut">
              <a:rPr lang="en-US" smtClean="0"/>
              <a:t>9/7/2024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0D1C2-B05F-4141-8161-53ADE300D6AC}" type="slidenum">
              <a:rPr lang="en-US" smtClean="0"/>
              <a:t>‹#›</a:t>
            </a:fld>
            <a:endParaRPr lang="en-US"/>
          </a:p>
        </p:txBody>
      </p:sp>
    </p:spTree>
    <p:extLst>
      <p:ext uri="{BB962C8B-B14F-4D97-AF65-F5344CB8AC3E}">
        <p14:creationId xmlns:p14="http://schemas.microsoft.com/office/powerpoint/2010/main" val="353234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sz="1100" dirty="0"/>
              <a:t>I think we can all agree that neurocognitive health is critical to </a:t>
            </a:r>
            <a:r>
              <a:rPr lang="en-US" sz="1100" kern="100" dirty="0">
                <a:latin typeface="Calibri" panose="020F0502020204030204" pitchFamily="34" charset="0"/>
                <a:ea typeface="Calibri" panose="020F0502020204030204" pitchFamily="34" charset="0"/>
                <a:cs typeface="Times New Roman" panose="02020603050405020304" pitchFamily="18" charset="0"/>
              </a:rPr>
              <a:t>day-to-day functioning, overall health, and quality of life. </a:t>
            </a:r>
          </a:p>
          <a:p>
            <a:pPr>
              <a:lnSpc>
                <a:spcPct val="107000"/>
              </a:lnSpc>
              <a:spcAft>
                <a:spcPts val="809"/>
              </a:spcAft>
            </a:pP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t>---in the context of known neurological compromise such as stroke, TBI, epilepsy, multiple sclerosis, Parkinson’s disease, etc. </a:t>
            </a:r>
          </a:p>
          <a:p>
            <a:r>
              <a:rPr lang="en-US" sz="1100" dirty="0"/>
              <a:t>---in the context of known medical compromise, such as heart issues, liver failure, or sleep apnea.</a:t>
            </a:r>
          </a:p>
          <a:p>
            <a:r>
              <a:rPr lang="en-US" sz="1100" dirty="0"/>
              <a:t>---in the context of known psychiatric compromise, such as bipolar disorder, schizophrenia, PTSD, etc. </a:t>
            </a:r>
          </a:p>
          <a:p>
            <a:pPr defTabSz="924916">
              <a:defRPr/>
            </a:pPr>
            <a:r>
              <a:rPr lang="en-US" sz="1100" dirty="0"/>
              <a:t>---as well as many other contexts, including </a:t>
            </a:r>
            <a:r>
              <a:rPr lang="en-US" sz="1100" kern="100" dirty="0">
                <a:latin typeface="Calibri" panose="020F0502020204030204" pitchFamily="34" charset="0"/>
                <a:ea typeface="Calibri" panose="020F0502020204030204" pitchFamily="34" charset="0"/>
                <a:cs typeface="Times New Roman" panose="02020603050405020304" pitchFamily="18" charset="0"/>
              </a:rPr>
              <a:t>changes in medications, increased stress, alcohol or drug use, post-surgical compromise, toxic exposure.</a:t>
            </a:r>
          </a:p>
          <a:p>
            <a:endParaRPr lang="en-US" sz="1100" dirty="0"/>
          </a:p>
          <a:p>
            <a:pPr defTabSz="924916">
              <a:defRPr/>
            </a:pPr>
            <a:r>
              <a:rPr lang="en-US" sz="1100" kern="100" dirty="0">
                <a:latin typeface="Calibri" panose="020F0502020204030204" pitchFamily="34" charset="0"/>
                <a:ea typeface="Calibri" panose="020F0502020204030204" pitchFamily="34" charset="0"/>
                <a:cs typeface="Times New Roman" panose="02020603050405020304" pitchFamily="18" charset="0"/>
              </a:rPr>
              <a:t>And .. we know it doesn’t have to be just one of these causes. A person can have multiple coexisting issues. So it makes sense that assessment of cognitive function is also quite complex and requires multiple tools.</a:t>
            </a:r>
          </a:p>
          <a:p>
            <a:endParaRPr lang="en-US" sz="1100" dirty="0"/>
          </a:p>
        </p:txBody>
      </p:sp>
      <p:sp>
        <p:nvSpPr>
          <p:cNvPr id="4" name="Slide Number Placeholder 3"/>
          <p:cNvSpPr>
            <a:spLocks noGrp="1"/>
          </p:cNvSpPr>
          <p:nvPr>
            <p:ph type="sldNum" sz="quarter" idx="5"/>
          </p:nvPr>
        </p:nvSpPr>
        <p:spPr/>
        <p:txBody>
          <a:bodyPr/>
          <a:lstStyle/>
          <a:p>
            <a:fld id="{821A18C4-57BE-440C-84B6-0BB291189F13}" type="slidenum">
              <a:rPr lang="en-US" smtClean="0"/>
              <a:t>2</a:t>
            </a:fld>
            <a:endParaRPr lang="en-US"/>
          </a:p>
        </p:txBody>
      </p:sp>
    </p:spTree>
    <p:extLst>
      <p:ext uri="{BB962C8B-B14F-4D97-AF65-F5344CB8AC3E}">
        <p14:creationId xmlns:p14="http://schemas.microsoft.com/office/powerpoint/2010/main" val="300245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neuropsychological evaluation is a comprehensive evaluation that incorporates medical records, neurobehavioral status exam, test selection tailored to the person and the referral question, and integration of findings. It offers a much more reliable, valid, and objective assessment of cognitive function that integrates these other tools, as well.</a:t>
            </a:r>
          </a:p>
        </p:txBody>
      </p:sp>
      <p:sp>
        <p:nvSpPr>
          <p:cNvPr id="4" name="Slide Number Placeholder 3"/>
          <p:cNvSpPr>
            <a:spLocks noGrp="1"/>
          </p:cNvSpPr>
          <p:nvPr>
            <p:ph type="sldNum" sz="quarter" idx="5"/>
          </p:nvPr>
        </p:nvSpPr>
        <p:spPr/>
        <p:txBody>
          <a:bodyPr/>
          <a:lstStyle/>
          <a:p>
            <a:fld id="{821A18C4-57BE-440C-84B6-0BB291189F13}" type="slidenum">
              <a:rPr lang="en-US" smtClean="0"/>
              <a:t>3</a:t>
            </a:fld>
            <a:endParaRPr lang="en-US"/>
          </a:p>
        </p:txBody>
      </p:sp>
    </p:spTree>
    <p:extLst>
      <p:ext uri="{BB962C8B-B14F-4D97-AF65-F5344CB8AC3E}">
        <p14:creationId xmlns:p14="http://schemas.microsoft.com/office/powerpoint/2010/main" val="401153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referring to preservation of optimal brain integrity, both in terms of the actual structure of the brain and in how well it is functioning.</a:t>
            </a:r>
          </a:p>
          <a:p>
            <a:endParaRPr lang="en-US" dirty="0"/>
          </a:p>
          <a:p>
            <a:r>
              <a:rPr lang="en-US" dirty="0"/>
              <a:t>We may look to the structure of the brain to measure the overall volume of the brain or parts of the brain. We may look to the integrity of the neurons, or how well connections between neurons on holding up.</a:t>
            </a:r>
          </a:p>
          <a:p>
            <a:endParaRPr lang="en-US" dirty="0"/>
          </a:p>
          <a:p>
            <a:r>
              <a:rPr lang="en-US" dirty="0"/>
              <a:t>Or we may look to the brain’s function: Blood flow, metabolism, or communication between neurons.</a:t>
            </a:r>
          </a:p>
          <a:p>
            <a:endParaRPr lang="en-US" dirty="0"/>
          </a:p>
          <a:p>
            <a:r>
              <a:rPr lang="en-US" dirty="0"/>
              <a:t>Healthy aging- we mean that we do have different expectations at different ages for brain structure and function. Our brain does not look the same at 75 as it did at 25. However, we know that if we maintain a healthy brain throughout our life, we can have a brain that looks like that of a 40 year old even when we are 70!</a:t>
            </a:r>
          </a:p>
        </p:txBody>
      </p:sp>
      <p:sp>
        <p:nvSpPr>
          <p:cNvPr id="4" name="Slide Number Placeholder 3"/>
          <p:cNvSpPr>
            <a:spLocks noGrp="1"/>
          </p:cNvSpPr>
          <p:nvPr>
            <p:ph type="sldNum" sz="quarter" idx="5"/>
          </p:nvPr>
        </p:nvSpPr>
        <p:spPr/>
        <p:txBody>
          <a:bodyPr/>
          <a:lstStyle/>
          <a:p>
            <a:fld id="{3250D1C2-B05F-4141-8161-53ADE300D6AC}" type="slidenum">
              <a:rPr lang="en-US" smtClean="0"/>
              <a:t>4</a:t>
            </a:fld>
            <a:endParaRPr lang="en-US"/>
          </a:p>
        </p:txBody>
      </p:sp>
    </p:spTree>
    <p:extLst>
      <p:ext uri="{BB962C8B-B14F-4D97-AF65-F5344CB8AC3E}">
        <p14:creationId xmlns:p14="http://schemas.microsoft.com/office/powerpoint/2010/main" val="139093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study looking at cardiovascular capacity for a group of women cyclists and divided them into low-fitness, medium-fitness, and high-fitness groups and followed them longitudinally. They found that 44 of 191 women in the study developed dementia. They found that those in the high-fitness group were 88 percent less likely to develop dementia when compared to the medium-fitness group. Then they also saw this dose-dependent relationship, where 5%% of the high-f developed dementia, 25% of the medium-fitness, and 32% in the low-fitness.  They also saw the effect of delayed onset. Where, the individuals diagnosed in the HF group were around age 90 compared to average age of onset at 79 in the medium fitness group. </a:t>
            </a:r>
          </a:p>
          <a:p>
            <a:endParaRPr lang="en-US" dirty="0"/>
          </a:p>
          <a:p>
            <a:r>
              <a:rPr lang="en-US" dirty="0"/>
              <a:t>Mechanism: Exercise is thought to be a key driver of neuroplasticity</a:t>
            </a:r>
          </a:p>
          <a:p>
            <a:r>
              <a:rPr lang="en-US" dirty="0"/>
              <a:t>	</a:t>
            </a:r>
          </a:p>
          <a:p>
            <a:endParaRPr lang="en-US" dirty="0"/>
          </a:p>
        </p:txBody>
      </p:sp>
      <p:sp>
        <p:nvSpPr>
          <p:cNvPr id="4" name="Slide Number Placeholder 3"/>
          <p:cNvSpPr>
            <a:spLocks noGrp="1"/>
          </p:cNvSpPr>
          <p:nvPr>
            <p:ph type="sldNum" sz="quarter" idx="5"/>
          </p:nvPr>
        </p:nvSpPr>
        <p:spPr/>
        <p:txBody>
          <a:bodyPr/>
          <a:lstStyle/>
          <a:p>
            <a:fld id="{3250D1C2-B05F-4141-8161-53ADE300D6AC}" type="slidenum">
              <a:rPr lang="en-US" smtClean="0"/>
              <a:t>7</a:t>
            </a:fld>
            <a:endParaRPr lang="en-US"/>
          </a:p>
        </p:txBody>
      </p:sp>
    </p:spTree>
    <p:extLst>
      <p:ext uri="{BB962C8B-B14F-4D97-AF65-F5344CB8AC3E}">
        <p14:creationId xmlns:p14="http://schemas.microsoft.com/office/powerpoint/2010/main" val="91263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literature is just more mature for aerobic. We know it gets our vessels pumping, blood flowing, and is important. But the literature is growing on other types of exercise as well. We don’t fully understand-but believe other types are having an effect. Also from TBI standpoint.</a:t>
            </a:r>
          </a:p>
        </p:txBody>
      </p:sp>
      <p:sp>
        <p:nvSpPr>
          <p:cNvPr id="4" name="Slide Number Placeholder 3"/>
          <p:cNvSpPr>
            <a:spLocks noGrp="1"/>
          </p:cNvSpPr>
          <p:nvPr>
            <p:ph type="sldNum" sz="quarter" idx="5"/>
          </p:nvPr>
        </p:nvSpPr>
        <p:spPr/>
        <p:txBody>
          <a:bodyPr/>
          <a:lstStyle/>
          <a:p>
            <a:fld id="{3250D1C2-B05F-4141-8161-53ADE300D6AC}" type="slidenum">
              <a:rPr lang="en-US" smtClean="0"/>
              <a:t>8</a:t>
            </a:fld>
            <a:endParaRPr lang="en-US"/>
          </a:p>
        </p:txBody>
      </p:sp>
    </p:spTree>
    <p:extLst>
      <p:ext uri="{BB962C8B-B14F-4D97-AF65-F5344CB8AC3E}">
        <p14:creationId xmlns:p14="http://schemas.microsoft.com/office/powerpoint/2010/main" val="358089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 diet is developed from research by Dr. </a:t>
            </a:r>
            <a:r>
              <a:rPr lang="en-US" dirty="0" err="1"/>
              <a:t>martha</a:t>
            </a:r>
            <a:r>
              <a:rPr lang="en-US" dirty="0"/>
              <a:t> </a:t>
            </a:r>
            <a:r>
              <a:rPr lang="en-US" dirty="0" err="1"/>
              <a:t>morris</a:t>
            </a:r>
            <a:r>
              <a:rPr lang="en-US" dirty="0"/>
              <a:t> conducted at Rush University. </a:t>
            </a:r>
          </a:p>
        </p:txBody>
      </p:sp>
      <p:sp>
        <p:nvSpPr>
          <p:cNvPr id="4" name="Slide Number Placeholder 3"/>
          <p:cNvSpPr>
            <a:spLocks noGrp="1"/>
          </p:cNvSpPr>
          <p:nvPr>
            <p:ph type="sldNum" sz="quarter" idx="5"/>
          </p:nvPr>
        </p:nvSpPr>
        <p:spPr/>
        <p:txBody>
          <a:bodyPr/>
          <a:lstStyle/>
          <a:p>
            <a:fld id="{3250D1C2-B05F-4141-8161-53ADE300D6AC}" type="slidenum">
              <a:rPr lang="en-US" smtClean="0"/>
              <a:t>9</a:t>
            </a:fld>
            <a:endParaRPr lang="en-US"/>
          </a:p>
        </p:txBody>
      </p:sp>
    </p:spTree>
    <p:extLst>
      <p:ext uri="{BB962C8B-B14F-4D97-AF65-F5344CB8AC3E}">
        <p14:creationId xmlns:p14="http://schemas.microsoft.com/office/powerpoint/2010/main" val="251602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Limitations are primarily to avoid saturated and trans fats. These fats are strongly related to an increased risk of dementia.. In Chi Health and Aging Project-= those eating 25 grams of saturated fat/day had 2-3 times the risk of developing AD over 4 year period. </a:t>
            </a:r>
          </a:p>
        </p:txBody>
      </p:sp>
      <p:sp>
        <p:nvSpPr>
          <p:cNvPr id="4" name="Slide Number Placeholder 3"/>
          <p:cNvSpPr>
            <a:spLocks noGrp="1"/>
          </p:cNvSpPr>
          <p:nvPr>
            <p:ph type="sldNum" sz="quarter" idx="5"/>
          </p:nvPr>
        </p:nvSpPr>
        <p:spPr/>
        <p:txBody>
          <a:bodyPr/>
          <a:lstStyle/>
          <a:p>
            <a:fld id="{3250D1C2-B05F-4141-8161-53ADE300D6AC}" type="slidenum">
              <a:rPr lang="en-US" smtClean="0"/>
              <a:t>10</a:t>
            </a:fld>
            <a:endParaRPr lang="en-US"/>
          </a:p>
        </p:txBody>
      </p:sp>
    </p:spTree>
    <p:extLst>
      <p:ext uri="{BB962C8B-B14F-4D97-AF65-F5344CB8AC3E}">
        <p14:creationId xmlns:p14="http://schemas.microsoft.com/office/powerpoint/2010/main" val="291202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with cognitive reserve is that even in the face of brain changes, some people will cope with them better than others.   </a:t>
            </a:r>
            <a:r>
              <a:rPr lang="en-US" dirty="0" err="1"/>
              <a:t>Rerserve</a:t>
            </a:r>
            <a:r>
              <a:rPr lang="en-US" dirty="0"/>
              <a:t> </a:t>
            </a:r>
          </a:p>
        </p:txBody>
      </p:sp>
      <p:sp>
        <p:nvSpPr>
          <p:cNvPr id="4" name="Slide Number Placeholder 3"/>
          <p:cNvSpPr>
            <a:spLocks noGrp="1"/>
          </p:cNvSpPr>
          <p:nvPr>
            <p:ph type="sldNum" sz="quarter" idx="5"/>
          </p:nvPr>
        </p:nvSpPr>
        <p:spPr/>
        <p:txBody>
          <a:bodyPr/>
          <a:lstStyle/>
          <a:p>
            <a:fld id="{3250D1C2-B05F-4141-8161-53ADE300D6AC}" type="slidenum">
              <a:rPr lang="en-US" smtClean="0"/>
              <a:t>11</a:t>
            </a:fld>
            <a:endParaRPr lang="en-US"/>
          </a:p>
        </p:txBody>
      </p:sp>
    </p:spTree>
    <p:extLst>
      <p:ext uri="{BB962C8B-B14F-4D97-AF65-F5344CB8AC3E}">
        <p14:creationId xmlns:p14="http://schemas.microsoft.com/office/powerpoint/2010/main" val="258980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a:t>
            </a:r>
          </a:p>
        </p:txBody>
      </p:sp>
      <p:sp>
        <p:nvSpPr>
          <p:cNvPr id="4" name="Slide Number Placeholder 3"/>
          <p:cNvSpPr>
            <a:spLocks noGrp="1"/>
          </p:cNvSpPr>
          <p:nvPr>
            <p:ph type="sldNum" sz="quarter" idx="5"/>
          </p:nvPr>
        </p:nvSpPr>
        <p:spPr/>
        <p:txBody>
          <a:bodyPr/>
          <a:lstStyle/>
          <a:p>
            <a:fld id="{3250D1C2-B05F-4141-8161-53ADE300D6AC}" type="slidenum">
              <a:rPr lang="en-US" smtClean="0"/>
              <a:t>15</a:t>
            </a:fld>
            <a:endParaRPr lang="en-US"/>
          </a:p>
        </p:txBody>
      </p:sp>
    </p:spTree>
    <p:extLst>
      <p:ext uri="{BB962C8B-B14F-4D97-AF65-F5344CB8AC3E}">
        <p14:creationId xmlns:p14="http://schemas.microsoft.com/office/powerpoint/2010/main" val="167268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9/7/2024</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893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9/7/2024</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95799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9/7/2024</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66419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9/7/2024</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98837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9/7/2024</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7110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9/7/2024</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89858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9/7/2024</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70276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9/7/2024</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33547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9/7/2024</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4870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9/7/2024</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85530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9/7/2024</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57718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9/7/2024</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954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8.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159026"/>
            <a:ext cx="5938866"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BEFB02-79C3-0CD1-F331-D456E21BA559}"/>
              </a:ext>
            </a:extLst>
          </p:cNvPr>
          <p:cNvSpPr>
            <a:spLocks noGrp="1"/>
          </p:cNvSpPr>
          <p:nvPr>
            <p:ph type="ctrTitle"/>
          </p:nvPr>
        </p:nvSpPr>
        <p:spPr>
          <a:xfrm>
            <a:off x="6759295" y="1066801"/>
            <a:ext cx="4612277" cy="2077328"/>
          </a:xfrm>
        </p:spPr>
        <p:txBody>
          <a:bodyPr>
            <a:normAutofit/>
          </a:bodyPr>
          <a:lstStyle/>
          <a:p>
            <a:r>
              <a:rPr lang="en-US"/>
              <a:t>The Science of Healthy Brain Aging</a:t>
            </a:r>
            <a:endParaRPr lang="en-US" dirty="0"/>
          </a:p>
        </p:txBody>
      </p:sp>
      <p:sp>
        <p:nvSpPr>
          <p:cNvPr id="3" name="Subtitle 2">
            <a:extLst>
              <a:ext uri="{FF2B5EF4-FFF2-40B4-BE49-F238E27FC236}">
                <a16:creationId xmlns:a16="http://schemas.microsoft.com/office/drawing/2014/main" id="{4886F9BF-5038-7ED6-871E-45D1B5B1A54D}"/>
              </a:ext>
            </a:extLst>
          </p:cNvPr>
          <p:cNvSpPr>
            <a:spLocks noGrp="1"/>
          </p:cNvSpPr>
          <p:nvPr>
            <p:ph type="subTitle" idx="1"/>
          </p:nvPr>
        </p:nvSpPr>
        <p:spPr>
          <a:xfrm>
            <a:off x="6944896" y="4876803"/>
            <a:ext cx="4241074" cy="1233323"/>
          </a:xfrm>
        </p:spPr>
        <p:txBody>
          <a:bodyPr anchor="t">
            <a:normAutofit/>
          </a:bodyPr>
          <a:lstStyle/>
          <a:p>
            <a:r>
              <a:rPr lang="en-US"/>
              <a:t>Amber Rochette, PhD</a:t>
            </a:r>
            <a:endParaRPr lang="en-US" dirty="0"/>
          </a:p>
        </p:txBody>
      </p:sp>
      <p:pic>
        <p:nvPicPr>
          <p:cNvPr id="19" name="Picture 18">
            <a:extLst>
              <a:ext uri="{FF2B5EF4-FFF2-40B4-BE49-F238E27FC236}">
                <a16:creationId xmlns:a16="http://schemas.microsoft.com/office/drawing/2014/main" id="{617B5566-3A5E-7D75-420F-5D6AC129D310}"/>
              </a:ext>
            </a:extLst>
          </p:cNvPr>
          <p:cNvPicPr>
            <a:picLocks noChangeAspect="1"/>
          </p:cNvPicPr>
          <p:nvPr/>
        </p:nvPicPr>
        <p:blipFill rotWithShape="1">
          <a:blip r:embed="rId2"/>
          <a:srcRect l="25494" r="25795"/>
          <a:stretch/>
        </p:blipFill>
        <p:spPr>
          <a:xfrm>
            <a:off x="20" y="10"/>
            <a:ext cx="5938847" cy="6857990"/>
          </a:xfrm>
          <a:prstGeom prst="rect">
            <a:avLst/>
          </a:prstGeom>
        </p:spPr>
      </p:pic>
      <p:grpSp>
        <p:nvGrpSpPr>
          <p:cNvPr id="20" name="Group 19">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31691" y="4237480"/>
            <a:ext cx="867485" cy="115439"/>
            <a:chOff x="8910933" y="1861308"/>
            <a:chExt cx="867485" cy="115439"/>
          </a:xfrm>
        </p:grpSpPr>
        <p:sp>
          <p:nvSpPr>
            <p:cNvPr id="14" name="Rectangle 13">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1" name="Straight Connector 20">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19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894E455-60EC-C7E5-FBF0-EA1A0640DFEC}"/>
              </a:ext>
            </a:extLst>
          </p:cNvPr>
          <p:cNvGraphicFramePr>
            <a:graphicFrameLocks noGrp="1"/>
          </p:cNvGraphicFramePr>
          <p:nvPr>
            <p:ph idx="1"/>
            <p:extLst>
              <p:ext uri="{D42A27DB-BD31-4B8C-83A1-F6EECF244321}">
                <p14:modId xmlns:p14="http://schemas.microsoft.com/office/powerpoint/2010/main" val="1582525571"/>
              </p:ext>
            </p:extLst>
          </p:nvPr>
        </p:nvGraphicFramePr>
        <p:xfrm>
          <a:off x="1028700" y="462280"/>
          <a:ext cx="10134600" cy="6339840"/>
        </p:xfrm>
        <a:graphic>
          <a:graphicData uri="http://schemas.openxmlformats.org/drawingml/2006/table">
            <a:tbl>
              <a:tblPr firstRow="1" bandRow="1">
                <a:tableStyleId>{5C22544A-7EE6-4342-B048-85BDC9FD1C3A}</a:tableStyleId>
              </a:tblPr>
              <a:tblGrid>
                <a:gridCol w="5067300">
                  <a:extLst>
                    <a:ext uri="{9D8B030D-6E8A-4147-A177-3AD203B41FA5}">
                      <a16:colId xmlns:a16="http://schemas.microsoft.com/office/drawing/2014/main" val="2801851689"/>
                    </a:ext>
                  </a:extLst>
                </a:gridCol>
                <a:gridCol w="5067300">
                  <a:extLst>
                    <a:ext uri="{9D8B030D-6E8A-4147-A177-3AD203B41FA5}">
                      <a16:colId xmlns:a16="http://schemas.microsoft.com/office/drawing/2014/main" val="1830683848"/>
                    </a:ext>
                  </a:extLst>
                </a:gridCol>
              </a:tblGrid>
              <a:tr h="370840">
                <a:tc>
                  <a:txBody>
                    <a:bodyPr/>
                    <a:lstStyle/>
                    <a:p>
                      <a:r>
                        <a:rPr lang="en-US" sz="2000" dirty="0"/>
                        <a:t>MIND DIET</a:t>
                      </a:r>
                    </a:p>
                  </a:txBody>
                  <a:tcPr/>
                </a:tc>
                <a:tc>
                  <a:txBody>
                    <a:bodyPr/>
                    <a:lstStyle/>
                    <a:p>
                      <a:pPr algn="ctr"/>
                      <a:r>
                        <a:rPr lang="en-US" sz="2000"/>
                        <a:t>SERVINGS</a:t>
                      </a:r>
                      <a:endParaRPr lang="en-US" sz="2000" dirty="0"/>
                    </a:p>
                  </a:txBody>
                  <a:tcPr/>
                </a:tc>
                <a:extLst>
                  <a:ext uri="{0D108BD9-81ED-4DB2-BD59-A6C34878D82A}">
                    <a16:rowId xmlns:a16="http://schemas.microsoft.com/office/drawing/2014/main" val="4061898121"/>
                  </a:ext>
                </a:extLst>
              </a:tr>
              <a:tr h="370840">
                <a:tc>
                  <a:txBody>
                    <a:bodyPr/>
                    <a:lstStyle/>
                    <a:p>
                      <a:r>
                        <a:rPr lang="en-US" sz="2000"/>
                        <a:t>Green Leafy Vegetables</a:t>
                      </a:r>
                      <a:endParaRPr lang="en-US" sz="2000" dirty="0"/>
                    </a:p>
                  </a:txBody>
                  <a:tcPr/>
                </a:tc>
                <a:tc>
                  <a:txBody>
                    <a:bodyPr/>
                    <a:lstStyle/>
                    <a:p>
                      <a:r>
                        <a:rPr lang="en-US" sz="2000"/>
                        <a:t>6+/week</a:t>
                      </a:r>
                      <a:endParaRPr lang="en-US" sz="2000" dirty="0"/>
                    </a:p>
                  </a:txBody>
                  <a:tcPr/>
                </a:tc>
                <a:extLst>
                  <a:ext uri="{0D108BD9-81ED-4DB2-BD59-A6C34878D82A}">
                    <a16:rowId xmlns:a16="http://schemas.microsoft.com/office/drawing/2014/main" val="345199014"/>
                  </a:ext>
                </a:extLst>
              </a:tr>
              <a:tr h="370840">
                <a:tc>
                  <a:txBody>
                    <a:bodyPr/>
                    <a:lstStyle/>
                    <a:p>
                      <a:r>
                        <a:rPr lang="en-US" sz="2000" dirty="0"/>
                        <a:t>Other Vegetables</a:t>
                      </a:r>
                    </a:p>
                  </a:txBody>
                  <a:tcPr/>
                </a:tc>
                <a:tc>
                  <a:txBody>
                    <a:bodyPr/>
                    <a:lstStyle/>
                    <a:p>
                      <a:r>
                        <a:rPr lang="en-US" sz="2000"/>
                        <a:t>1+/day</a:t>
                      </a:r>
                      <a:endParaRPr lang="en-US" sz="2000" dirty="0"/>
                    </a:p>
                  </a:txBody>
                  <a:tcPr/>
                </a:tc>
                <a:extLst>
                  <a:ext uri="{0D108BD9-81ED-4DB2-BD59-A6C34878D82A}">
                    <a16:rowId xmlns:a16="http://schemas.microsoft.com/office/drawing/2014/main" val="1107741511"/>
                  </a:ext>
                </a:extLst>
              </a:tr>
              <a:tr h="370840">
                <a:tc>
                  <a:txBody>
                    <a:bodyPr/>
                    <a:lstStyle/>
                    <a:p>
                      <a:r>
                        <a:rPr lang="en-US" sz="2000"/>
                        <a:t>Berries</a:t>
                      </a:r>
                      <a:endParaRPr lang="en-US" sz="2000" dirty="0"/>
                    </a:p>
                  </a:txBody>
                  <a:tcPr/>
                </a:tc>
                <a:tc>
                  <a:txBody>
                    <a:bodyPr/>
                    <a:lstStyle/>
                    <a:p>
                      <a:r>
                        <a:rPr lang="en-US" sz="2000"/>
                        <a:t>2+/week</a:t>
                      </a:r>
                      <a:endParaRPr lang="en-US" sz="2000" dirty="0"/>
                    </a:p>
                  </a:txBody>
                  <a:tcPr/>
                </a:tc>
                <a:extLst>
                  <a:ext uri="{0D108BD9-81ED-4DB2-BD59-A6C34878D82A}">
                    <a16:rowId xmlns:a16="http://schemas.microsoft.com/office/drawing/2014/main" val="3515258249"/>
                  </a:ext>
                </a:extLst>
              </a:tr>
              <a:tr h="370840">
                <a:tc>
                  <a:txBody>
                    <a:bodyPr/>
                    <a:lstStyle/>
                    <a:p>
                      <a:r>
                        <a:rPr lang="en-US" sz="2000"/>
                        <a:t>Nuts</a:t>
                      </a:r>
                      <a:endParaRPr lang="en-US" sz="2000" dirty="0"/>
                    </a:p>
                  </a:txBody>
                  <a:tcPr/>
                </a:tc>
                <a:tc>
                  <a:txBody>
                    <a:bodyPr/>
                    <a:lstStyle/>
                    <a:p>
                      <a:r>
                        <a:rPr lang="en-US" sz="2000"/>
                        <a:t>5+/week</a:t>
                      </a:r>
                      <a:endParaRPr lang="en-US" sz="2000" dirty="0"/>
                    </a:p>
                  </a:txBody>
                  <a:tcPr/>
                </a:tc>
                <a:extLst>
                  <a:ext uri="{0D108BD9-81ED-4DB2-BD59-A6C34878D82A}">
                    <a16:rowId xmlns:a16="http://schemas.microsoft.com/office/drawing/2014/main" val="2632906073"/>
                  </a:ext>
                </a:extLst>
              </a:tr>
              <a:tr h="370840">
                <a:tc>
                  <a:txBody>
                    <a:bodyPr/>
                    <a:lstStyle/>
                    <a:p>
                      <a:r>
                        <a:rPr lang="en-US" sz="2000"/>
                        <a:t>Olive Oil</a:t>
                      </a:r>
                      <a:endParaRPr lang="en-US" sz="2000" dirty="0"/>
                    </a:p>
                  </a:txBody>
                  <a:tcPr/>
                </a:tc>
                <a:tc>
                  <a:txBody>
                    <a:bodyPr/>
                    <a:lstStyle/>
                    <a:p>
                      <a:r>
                        <a:rPr lang="en-US" sz="2000"/>
                        <a:t>Primary oil used</a:t>
                      </a:r>
                      <a:endParaRPr lang="en-US" sz="2000" dirty="0"/>
                    </a:p>
                  </a:txBody>
                  <a:tcPr/>
                </a:tc>
                <a:extLst>
                  <a:ext uri="{0D108BD9-81ED-4DB2-BD59-A6C34878D82A}">
                    <a16:rowId xmlns:a16="http://schemas.microsoft.com/office/drawing/2014/main" val="2544949078"/>
                  </a:ext>
                </a:extLst>
              </a:tr>
              <a:tr h="370840">
                <a:tc>
                  <a:txBody>
                    <a:bodyPr/>
                    <a:lstStyle/>
                    <a:p>
                      <a:r>
                        <a:rPr lang="en-US" sz="2000"/>
                        <a:t>Whole Grains</a:t>
                      </a:r>
                      <a:endParaRPr lang="en-US" sz="2000" dirty="0"/>
                    </a:p>
                  </a:txBody>
                  <a:tcPr/>
                </a:tc>
                <a:tc>
                  <a:txBody>
                    <a:bodyPr/>
                    <a:lstStyle/>
                    <a:p>
                      <a:r>
                        <a:rPr lang="en-US" sz="2000"/>
                        <a:t>3/day</a:t>
                      </a:r>
                      <a:endParaRPr lang="en-US" sz="2000" dirty="0"/>
                    </a:p>
                  </a:txBody>
                  <a:tcPr/>
                </a:tc>
                <a:extLst>
                  <a:ext uri="{0D108BD9-81ED-4DB2-BD59-A6C34878D82A}">
                    <a16:rowId xmlns:a16="http://schemas.microsoft.com/office/drawing/2014/main" val="2082916174"/>
                  </a:ext>
                </a:extLst>
              </a:tr>
              <a:tr h="370840">
                <a:tc>
                  <a:txBody>
                    <a:bodyPr/>
                    <a:lstStyle/>
                    <a:p>
                      <a:r>
                        <a:rPr lang="en-US" sz="2000"/>
                        <a:t>Fish (Not Fried)</a:t>
                      </a:r>
                      <a:endParaRPr lang="en-US" sz="2000" dirty="0"/>
                    </a:p>
                  </a:txBody>
                  <a:tcPr/>
                </a:tc>
                <a:tc>
                  <a:txBody>
                    <a:bodyPr/>
                    <a:lstStyle/>
                    <a:p>
                      <a:r>
                        <a:rPr lang="en-US" sz="2000"/>
                        <a:t>1+/week</a:t>
                      </a:r>
                      <a:endParaRPr lang="en-US" sz="2000" dirty="0"/>
                    </a:p>
                  </a:txBody>
                  <a:tcPr/>
                </a:tc>
                <a:extLst>
                  <a:ext uri="{0D108BD9-81ED-4DB2-BD59-A6C34878D82A}">
                    <a16:rowId xmlns:a16="http://schemas.microsoft.com/office/drawing/2014/main" val="3194200456"/>
                  </a:ext>
                </a:extLst>
              </a:tr>
              <a:tr h="370840">
                <a:tc>
                  <a:txBody>
                    <a:bodyPr/>
                    <a:lstStyle/>
                    <a:p>
                      <a:r>
                        <a:rPr lang="en-US" sz="2000"/>
                        <a:t>Beans/Legumes</a:t>
                      </a:r>
                      <a:endParaRPr lang="en-US" sz="2000" dirty="0"/>
                    </a:p>
                  </a:txBody>
                  <a:tcPr/>
                </a:tc>
                <a:tc>
                  <a:txBody>
                    <a:bodyPr/>
                    <a:lstStyle/>
                    <a:p>
                      <a:r>
                        <a:rPr lang="en-US" sz="2000"/>
                        <a:t>4+/week</a:t>
                      </a:r>
                      <a:endParaRPr lang="en-US" sz="2000" dirty="0"/>
                    </a:p>
                  </a:txBody>
                  <a:tcPr/>
                </a:tc>
                <a:extLst>
                  <a:ext uri="{0D108BD9-81ED-4DB2-BD59-A6C34878D82A}">
                    <a16:rowId xmlns:a16="http://schemas.microsoft.com/office/drawing/2014/main" val="805678807"/>
                  </a:ext>
                </a:extLst>
              </a:tr>
              <a:tr h="370840">
                <a:tc>
                  <a:txBody>
                    <a:bodyPr/>
                    <a:lstStyle/>
                    <a:p>
                      <a:r>
                        <a:rPr lang="en-US" sz="2000"/>
                        <a:t>Poultry</a:t>
                      </a:r>
                      <a:endParaRPr lang="en-US" sz="2000" dirty="0"/>
                    </a:p>
                  </a:txBody>
                  <a:tcPr/>
                </a:tc>
                <a:tc>
                  <a:txBody>
                    <a:bodyPr/>
                    <a:lstStyle/>
                    <a:p>
                      <a:r>
                        <a:rPr lang="en-US" sz="2000"/>
                        <a:t>2+/week</a:t>
                      </a:r>
                      <a:endParaRPr lang="en-US" sz="2000" dirty="0"/>
                    </a:p>
                  </a:txBody>
                  <a:tcPr/>
                </a:tc>
                <a:extLst>
                  <a:ext uri="{0D108BD9-81ED-4DB2-BD59-A6C34878D82A}">
                    <a16:rowId xmlns:a16="http://schemas.microsoft.com/office/drawing/2014/main" val="1666916142"/>
                  </a:ext>
                </a:extLst>
              </a:tr>
              <a:tr h="370840">
                <a:tc>
                  <a:txBody>
                    <a:bodyPr/>
                    <a:lstStyle/>
                    <a:p>
                      <a:r>
                        <a:rPr lang="en-US" sz="2000"/>
                        <a:t>Wine</a:t>
                      </a:r>
                      <a:endParaRPr lang="en-US" sz="2000" dirty="0"/>
                    </a:p>
                  </a:txBody>
                  <a:tcPr/>
                </a:tc>
                <a:tc>
                  <a:txBody>
                    <a:bodyPr/>
                    <a:lstStyle/>
                    <a:p>
                      <a:r>
                        <a:rPr lang="en-US" sz="2000"/>
                        <a:t>1 glass/day</a:t>
                      </a:r>
                      <a:endParaRPr lang="en-US" sz="2000" dirty="0"/>
                    </a:p>
                  </a:txBody>
                  <a:tcPr/>
                </a:tc>
                <a:extLst>
                  <a:ext uri="{0D108BD9-81ED-4DB2-BD59-A6C34878D82A}">
                    <a16:rowId xmlns:a16="http://schemas.microsoft.com/office/drawing/2014/main" val="654197788"/>
                  </a:ext>
                </a:extLst>
              </a:tr>
              <a:tr h="370840">
                <a:tc>
                  <a:txBody>
                    <a:bodyPr/>
                    <a:lstStyle/>
                    <a:p>
                      <a:r>
                        <a:rPr lang="en-US" sz="2000"/>
                        <a:t>*Butter, Margarine</a:t>
                      </a:r>
                      <a:endParaRPr lang="en-US" sz="2000" dirty="0"/>
                    </a:p>
                  </a:txBody>
                  <a:tcPr/>
                </a:tc>
                <a:tc>
                  <a:txBody>
                    <a:bodyPr/>
                    <a:lstStyle/>
                    <a:p>
                      <a:r>
                        <a:rPr lang="en-US" sz="2000"/>
                        <a:t>&lt;1 T/day</a:t>
                      </a:r>
                      <a:endParaRPr lang="en-US" sz="2000" dirty="0"/>
                    </a:p>
                  </a:txBody>
                  <a:tcPr/>
                </a:tc>
                <a:extLst>
                  <a:ext uri="{0D108BD9-81ED-4DB2-BD59-A6C34878D82A}">
                    <a16:rowId xmlns:a16="http://schemas.microsoft.com/office/drawing/2014/main" val="2763696182"/>
                  </a:ext>
                </a:extLst>
              </a:tr>
              <a:tr h="370840">
                <a:tc>
                  <a:txBody>
                    <a:bodyPr/>
                    <a:lstStyle/>
                    <a:p>
                      <a:r>
                        <a:rPr lang="en-US" sz="2000"/>
                        <a:t>*Cheese</a:t>
                      </a:r>
                      <a:endParaRPr lang="en-US" sz="2000" dirty="0"/>
                    </a:p>
                  </a:txBody>
                  <a:tcPr/>
                </a:tc>
                <a:tc>
                  <a:txBody>
                    <a:bodyPr/>
                    <a:lstStyle/>
                    <a:p>
                      <a:r>
                        <a:rPr lang="en-US" sz="2000"/>
                        <a:t>&lt;1-2 ounces whole-fat cheese/week</a:t>
                      </a:r>
                      <a:endParaRPr lang="en-US" sz="2000" dirty="0"/>
                    </a:p>
                  </a:txBody>
                  <a:tcPr/>
                </a:tc>
                <a:extLst>
                  <a:ext uri="{0D108BD9-81ED-4DB2-BD59-A6C34878D82A}">
                    <a16:rowId xmlns:a16="http://schemas.microsoft.com/office/drawing/2014/main" val="468082539"/>
                  </a:ext>
                </a:extLst>
              </a:tr>
              <a:tr h="370840">
                <a:tc>
                  <a:txBody>
                    <a:bodyPr/>
                    <a:lstStyle/>
                    <a:p>
                      <a:r>
                        <a:rPr lang="en-US" sz="2000"/>
                        <a:t>*Red Meat </a:t>
                      </a:r>
                      <a:endParaRPr lang="en-US" sz="2000" dirty="0"/>
                    </a:p>
                  </a:txBody>
                  <a:tcPr/>
                </a:tc>
                <a:tc>
                  <a:txBody>
                    <a:bodyPr/>
                    <a:lstStyle/>
                    <a:p>
                      <a:r>
                        <a:rPr lang="en-US" sz="2000"/>
                        <a:t>&lt;3 3-5 ounce servings/week</a:t>
                      </a:r>
                      <a:endParaRPr lang="en-US" sz="2000" dirty="0"/>
                    </a:p>
                  </a:txBody>
                  <a:tcPr/>
                </a:tc>
                <a:extLst>
                  <a:ext uri="{0D108BD9-81ED-4DB2-BD59-A6C34878D82A}">
                    <a16:rowId xmlns:a16="http://schemas.microsoft.com/office/drawing/2014/main" val="3117319731"/>
                  </a:ext>
                </a:extLst>
              </a:tr>
              <a:tr h="370840">
                <a:tc>
                  <a:txBody>
                    <a:bodyPr/>
                    <a:lstStyle/>
                    <a:p>
                      <a:r>
                        <a:rPr lang="en-US" sz="2000"/>
                        <a:t>*Fried Fast Food</a:t>
                      </a:r>
                      <a:endParaRPr lang="en-US" sz="2000" dirty="0"/>
                    </a:p>
                  </a:txBody>
                  <a:tcPr/>
                </a:tc>
                <a:tc>
                  <a:txBody>
                    <a:bodyPr/>
                    <a:lstStyle/>
                    <a:p>
                      <a:r>
                        <a:rPr lang="en-US" sz="2000"/>
                        <a:t>&lt;1 serving/week</a:t>
                      </a:r>
                      <a:endParaRPr lang="en-US" sz="2000" dirty="0"/>
                    </a:p>
                  </a:txBody>
                  <a:tcPr/>
                </a:tc>
                <a:extLst>
                  <a:ext uri="{0D108BD9-81ED-4DB2-BD59-A6C34878D82A}">
                    <a16:rowId xmlns:a16="http://schemas.microsoft.com/office/drawing/2014/main" val="2383490693"/>
                  </a:ext>
                </a:extLst>
              </a:tr>
              <a:tr h="370840">
                <a:tc>
                  <a:txBody>
                    <a:bodyPr/>
                    <a:lstStyle/>
                    <a:p>
                      <a:r>
                        <a:rPr lang="en-US" sz="2000"/>
                        <a:t>*Pastries and Sweets</a:t>
                      </a:r>
                      <a:endParaRPr lang="en-US" sz="2000" dirty="0"/>
                    </a:p>
                  </a:txBody>
                  <a:tcPr/>
                </a:tc>
                <a:tc>
                  <a:txBody>
                    <a:bodyPr/>
                    <a:lstStyle/>
                    <a:p>
                      <a:r>
                        <a:rPr lang="en-US" sz="2000" dirty="0"/>
                        <a:t>&lt;5 servings/week</a:t>
                      </a:r>
                    </a:p>
                  </a:txBody>
                  <a:tcPr/>
                </a:tc>
                <a:extLst>
                  <a:ext uri="{0D108BD9-81ED-4DB2-BD59-A6C34878D82A}">
                    <a16:rowId xmlns:a16="http://schemas.microsoft.com/office/drawing/2014/main" val="2075294655"/>
                  </a:ext>
                </a:extLst>
              </a:tr>
            </a:tbl>
          </a:graphicData>
        </a:graphic>
      </p:graphicFrame>
    </p:spTree>
    <p:extLst>
      <p:ext uri="{BB962C8B-B14F-4D97-AF65-F5344CB8AC3E}">
        <p14:creationId xmlns:p14="http://schemas.microsoft.com/office/powerpoint/2010/main" val="196634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903" y="159026"/>
            <a:ext cx="5778697" cy="654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08613-A27B-FAA7-8868-A6EAE3BC530A}"/>
              </a:ext>
            </a:extLst>
          </p:cNvPr>
          <p:cNvSpPr>
            <a:spLocks noGrp="1"/>
          </p:cNvSpPr>
          <p:nvPr>
            <p:ph type="title"/>
          </p:nvPr>
        </p:nvSpPr>
        <p:spPr>
          <a:xfrm>
            <a:off x="6849264" y="733100"/>
            <a:ext cx="4618836" cy="607271"/>
          </a:xfrm>
        </p:spPr>
        <p:txBody>
          <a:bodyPr anchor="b">
            <a:normAutofit/>
          </a:bodyPr>
          <a:lstStyle/>
          <a:p>
            <a:pPr algn="ctr"/>
            <a:r>
              <a:rPr lang="en-US" dirty="0"/>
              <a:t>Engage and Learn</a:t>
            </a:r>
          </a:p>
        </p:txBody>
      </p:sp>
      <p:sp>
        <p:nvSpPr>
          <p:cNvPr id="3" name="Content Placeholder 2">
            <a:extLst>
              <a:ext uri="{FF2B5EF4-FFF2-40B4-BE49-F238E27FC236}">
                <a16:creationId xmlns:a16="http://schemas.microsoft.com/office/drawing/2014/main" id="{BAEC764A-CF45-A7CB-EC65-1BB5172D9235}"/>
              </a:ext>
            </a:extLst>
          </p:cNvPr>
          <p:cNvSpPr>
            <a:spLocks noGrp="1"/>
          </p:cNvSpPr>
          <p:nvPr>
            <p:ph idx="1"/>
          </p:nvPr>
        </p:nvSpPr>
        <p:spPr>
          <a:xfrm>
            <a:off x="6400800" y="1499398"/>
            <a:ext cx="5638799" cy="4326638"/>
          </a:xfrm>
        </p:spPr>
        <p:txBody>
          <a:bodyPr anchor="t">
            <a:normAutofit fontScale="40000" lnSpcReduction="20000"/>
          </a:bodyPr>
          <a:lstStyle/>
          <a:p>
            <a:pPr>
              <a:lnSpc>
                <a:spcPct val="100000"/>
              </a:lnSpc>
            </a:pPr>
            <a:r>
              <a:rPr lang="en-US" sz="4600" b="1" dirty="0"/>
              <a:t>Cognitive Leisure Activities: </a:t>
            </a:r>
          </a:p>
          <a:p>
            <a:pPr>
              <a:lnSpc>
                <a:spcPct val="100000"/>
              </a:lnSpc>
            </a:pPr>
            <a:r>
              <a:rPr lang="en-US" sz="4600" dirty="0"/>
              <a:t>	-Examples: reading, playing games, playing an instrument.</a:t>
            </a:r>
          </a:p>
          <a:p>
            <a:pPr>
              <a:lnSpc>
                <a:spcPct val="100000"/>
              </a:lnSpc>
            </a:pPr>
            <a:r>
              <a:rPr lang="en-US" sz="4600" dirty="0"/>
              <a:t>	-Requires active information processing</a:t>
            </a:r>
          </a:p>
          <a:p>
            <a:pPr>
              <a:lnSpc>
                <a:spcPct val="100000"/>
              </a:lnSpc>
            </a:pPr>
            <a:r>
              <a:rPr lang="en-US" sz="4600" dirty="0"/>
              <a:t>	-Thought to enhance cognitive reserve</a:t>
            </a:r>
          </a:p>
          <a:p>
            <a:pPr>
              <a:lnSpc>
                <a:spcPct val="100000"/>
              </a:lnSpc>
            </a:pPr>
            <a:endParaRPr lang="en-US" sz="4600" dirty="0"/>
          </a:p>
          <a:p>
            <a:pPr>
              <a:lnSpc>
                <a:spcPct val="100000"/>
              </a:lnSpc>
            </a:pPr>
            <a:r>
              <a:rPr lang="en-US" sz="4600" b="1" dirty="0"/>
              <a:t>Cognitive Reserve: </a:t>
            </a:r>
            <a:r>
              <a:rPr lang="en-US" sz="4600" dirty="0"/>
              <a:t>the brain communicates in a more efficient and flexible way. </a:t>
            </a:r>
          </a:p>
          <a:p>
            <a:pPr>
              <a:lnSpc>
                <a:spcPct val="100000"/>
              </a:lnSpc>
            </a:pPr>
            <a:r>
              <a:rPr lang="en-US" sz="4600" dirty="0"/>
              <a:t>	-Higher reserve is linked to significantly lower risk and delayed expression of Alzheimer’s disease.</a:t>
            </a:r>
          </a:p>
          <a:p>
            <a:pPr>
              <a:lnSpc>
                <a:spcPct val="100000"/>
              </a:lnSpc>
            </a:pPr>
            <a:endParaRPr lang="en-US" sz="4600" dirty="0"/>
          </a:p>
          <a:p>
            <a:pPr>
              <a:lnSpc>
                <a:spcPct val="100000"/>
              </a:lnSpc>
            </a:pPr>
            <a:r>
              <a:rPr lang="en-US" sz="4600" dirty="0"/>
              <a:t>Reserve is not “fixed”</a:t>
            </a:r>
          </a:p>
          <a:p>
            <a:pPr algn="ctr">
              <a:lnSpc>
                <a:spcPct val="100000"/>
              </a:lnSpc>
            </a:pPr>
            <a:endParaRPr lang="en-US" sz="1300" dirty="0"/>
          </a:p>
        </p:txBody>
      </p:sp>
      <p:pic>
        <p:nvPicPr>
          <p:cNvPr id="5" name="Picture 4" descr="Geometric shapes on a wooden background">
            <a:extLst>
              <a:ext uri="{FF2B5EF4-FFF2-40B4-BE49-F238E27FC236}">
                <a16:creationId xmlns:a16="http://schemas.microsoft.com/office/drawing/2014/main" id="{45C9B04C-3FCE-8D73-0574-79EF836ADE4C}"/>
              </a:ext>
            </a:extLst>
          </p:cNvPr>
          <p:cNvPicPr>
            <a:picLocks noChangeAspect="1"/>
          </p:cNvPicPr>
          <p:nvPr/>
        </p:nvPicPr>
        <p:blipFill rotWithShape="1">
          <a:blip r:embed="rId3">
            <a:alphaModFix/>
          </a:blip>
          <a:srcRect l="13710" r="26956" b="-1"/>
          <a:stretch/>
        </p:blipFill>
        <p:spPr>
          <a:xfrm>
            <a:off x="1682" y="10"/>
            <a:ext cx="6096000" cy="6857990"/>
          </a:xfrm>
          <a:prstGeom prst="rect">
            <a:avLst/>
          </a:prstGeom>
        </p:spPr>
      </p:pic>
      <p:grpSp>
        <p:nvGrpSpPr>
          <p:cNvPr id="15" name="Group 14">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5849932"/>
            <a:ext cx="867485" cy="115439"/>
            <a:chOff x="8910933" y="1861308"/>
            <a:chExt cx="867485" cy="115439"/>
          </a:xfrm>
        </p:grpSpPr>
        <p:sp>
          <p:nvSpPr>
            <p:cNvPr id="16" name="Rectangle 15">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5699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72C6A3-0E75-FFC3-B637-6B25D320D158}"/>
              </a:ext>
            </a:extLst>
          </p:cNvPr>
          <p:cNvSpPr>
            <a:spLocks noGrp="1"/>
          </p:cNvSpPr>
          <p:nvPr>
            <p:ph type="title"/>
          </p:nvPr>
        </p:nvSpPr>
        <p:spPr>
          <a:xfrm>
            <a:off x="1028700" y="1028700"/>
            <a:ext cx="3105978" cy="4800600"/>
          </a:xfrm>
        </p:spPr>
        <p:txBody>
          <a:bodyPr anchor="ctr">
            <a:normAutofit/>
          </a:bodyPr>
          <a:lstStyle/>
          <a:p>
            <a:pPr algn="ctr"/>
            <a:r>
              <a:rPr lang="en-US" dirty="0"/>
              <a:t>Lower Stress and Boost Well-being</a:t>
            </a:r>
          </a:p>
        </p:txBody>
      </p:sp>
      <p:graphicFrame>
        <p:nvGraphicFramePr>
          <p:cNvPr id="5" name="Content Placeholder 2">
            <a:extLst>
              <a:ext uri="{FF2B5EF4-FFF2-40B4-BE49-F238E27FC236}">
                <a16:creationId xmlns:a16="http://schemas.microsoft.com/office/drawing/2014/main" id="{228D7379-F7C4-0858-8D4A-6252EE1C4EC2}"/>
              </a:ext>
            </a:extLst>
          </p:cNvPr>
          <p:cNvGraphicFramePr>
            <a:graphicFrameLocks noGrp="1"/>
          </p:cNvGraphicFramePr>
          <p:nvPr>
            <p:ph idx="1"/>
            <p:extLst>
              <p:ext uri="{D42A27DB-BD31-4B8C-83A1-F6EECF244321}">
                <p14:modId xmlns:p14="http://schemas.microsoft.com/office/powerpoint/2010/main" val="91924975"/>
              </p:ext>
            </p:extLst>
          </p:nvPr>
        </p:nvGraphicFramePr>
        <p:xfrm>
          <a:off x="4287079" y="868197"/>
          <a:ext cx="7152004"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0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903" y="159026"/>
            <a:ext cx="5778697" cy="654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7273E-C786-89AF-51F4-447C4EB10234}"/>
              </a:ext>
            </a:extLst>
          </p:cNvPr>
          <p:cNvSpPr>
            <a:spLocks noGrp="1"/>
          </p:cNvSpPr>
          <p:nvPr>
            <p:ph type="title"/>
          </p:nvPr>
        </p:nvSpPr>
        <p:spPr>
          <a:xfrm>
            <a:off x="6849264" y="733100"/>
            <a:ext cx="4618836" cy="688889"/>
          </a:xfrm>
        </p:spPr>
        <p:txBody>
          <a:bodyPr anchor="b">
            <a:normAutofit/>
          </a:bodyPr>
          <a:lstStyle/>
          <a:p>
            <a:pPr algn="ctr"/>
            <a:r>
              <a:rPr lang="en-US" dirty="0"/>
              <a:t>Sleep</a:t>
            </a:r>
          </a:p>
        </p:txBody>
      </p:sp>
      <p:sp>
        <p:nvSpPr>
          <p:cNvPr id="3" name="Content Placeholder 2">
            <a:extLst>
              <a:ext uri="{FF2B5EF4-FFF2-40B4-BE49-F238E27FC236}">
                <a16:creationId xmlns:a16="http://schemas.microsoft.com/office/drawing/2014/main" id="{4BD40AEB-209F-C93B-1B8A-D0E393F6FE65}"/>
              </a:ext>
            </a:extLst>
          </p:cNvPr>
          <p:cNvSpPr>
            <a:spLocks noGrp="1"/>
          </p:cNvSpPr>
          <p:nvPr>
            <p:ph idx="1"/>
          </p:nvPr>
        </p:nvSpPr>
        <p:spPr>
          <a:xfrm>
            <a:off x="6937513" y="1421988"/>
            <a:ext cx="4403035" cy="4247853"/>
          </a:xfrm>
        </p:spPr>
        <p:txBody>
          <a:bodyPr anchor="t">
            <a:normAutofit/>
          </a:bodyPr>
          <a:lstStyle/>
          <a:p>
            <a:pPr algn="ctr">
              <a:lnSpc>
                <a:spcPct val="100000"/>
              </a:lnSpc>
            </a:pPr>
            <a:r>
              <a:rPr lang="en-US" sz="1600" dirty="0"/>
              <a:t>-Adequate sleep is critical to cognitive functioning</a:t>
            </a:r>
          </a:p>
          <a:p>
            <a:pPr algn="ctr">
              <a:lnSpc>
                <a:spcPct val="100000"/>
              </a:lnSpc>
            </a:pPr>
            <a:r>
              <a:rPr lang="en-US" sz="1600" dirty="0"/>
              <a:t>	-Sleep deprivation impacts attention, working memory, memory</a:t>
            </a:r>
          </a:p>
          <a:p>
            <a:pPr algn="ctr">
              <a:lnSpc>
                <a:spcPct val="100000"/>
              </a:lnSpc>
            </a:pPr>
            <a:r>
              <a:rPr lang="en-US" sz="1600" dirty="0"/>
              <a:t>-Sleeping too much or too little are linked to cognitive impairment </a:t>
            </a:r>
          </a:p>
          <a:p>
            <a:pPr algn="ctr">
              <a:lnSpc>
                <a:spcPct val="100000"/>
              </a:lnSpc>
            </a:pPr>
            <a:r>
              <a:rPr lang="en-US" sz="1600" dirty="0"/>
              <a:t>	-&lt;5 = 1.5x more likely to have poorer memory, working memory, and executive functioning</a:t>
            </a:r>
          </a:p>
          <a:p>
            <a:pPr algn="ctr">
              <a:lnSpc>
                <a:spcPct val="100000"/>
              </a:lnSpc>
            </a:pPr>
            <a:r>
              <a:rPr lang="en-US" sz="1600" dirty="0"/>
              <a:t>	-&gt;9 =1.58 times more likely to have same issues.</a:t>
            </a:r>
          </a:p>
          <a:p>
            <a:pPr algn="ctr">
              <a:lnSpc>
                <a:spcPct val="100000"/>
              </a:lnSpc>
            </a:pPr>
            <a:endParaRPr lang="en-US" sz="1600" dirty="0"/>
          </a:p>
          <a:p>
            <a:pPr algn="ctr">
              <a:lnSpc>
                <a:spcPct val="100000"/>
              </a:lnSpc>
            </a:pPr>
            <a:r>
              <a:rPr lang="en-US" sz="1600" dirty="0"/>
              <a:t>-Individuals with disorder sleep have a 1.68 times higher risk of Alzheimer’s disease</a:t>
            </a:r>
          </a:p>
        </p:txBody>
      </p:sp>
      <p:pic>
        <p:nvPicPr>
          <p:cNvPr id="5" name="Picture 4" descr="A kitten sleeping on a rug">
            <a:extLst>
              <a:ext uri="{FF2B5EF4-FFF2-40B4-BE49-F238E27FC236}">
                <a16:creationId xmlns:a16="http://schemas.microsoft.com/office/drawing/2014/main" id="{0F8725C1-7297-2A98-910F-7446AA7A1964}"/>
              </a:ext>
            </a:extLst>
          </p:cNvPr>
          <p:cNvPicPr>
            <a:picLocks noChangeAspect="1"/>
          </p:cNvPicPr>
          <p:nvPr/>
        </p:nvPicPr>
        <p:blipFill rotWithShape="1">
          <a:blip r:embed="rId2">
            <a:alphaModFix/>
          </a:blip>
          <a:srcRect l="13058" r="27608" b="-1"/>
          <a:stretch/>
        </p:blipFill>
        <p:spPr>
          <a:xfrm>
            <a:off x="1682" y="10"/>
            <a:ext cx="6096000" cy="6857990"/>
          </a:xfrm>
          <a:prstGeom prst="rect">
            <a:avLst/>
          </a:prstGeom>
        </p:spPr>
      </p:pic>
      <p:grpSp>
        <p:nvGrpSpPr>
          <p:cNvPr id="15" name="Group 14">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5849932"/>
            <a:ext cx="867485" cy="115439"/>
            <a:chOff x="8910933" y="1861308"/>
            <a:chExt cx="867485" cy="115439"/>
          </a:xfrm>
        </p:grpSpPr>
        <p:sp>
          <p:nvSpPr>
            <p:cNvPr id="16" name="Rectangle 15">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7928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20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731383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FB49C2-CD8A-19A8-8AC6-29B8713516D1}"/>
              </a:ext>
            </a:extLst>
          </p:cNvPr>
          <p:cNvSpPr>
            <a:spLocks noGrp="1"/>
          </p:cNvSpPr>
          <p:nvPr>
            <p:ph type="title"/>
          </p:nvPr>
        </p:nvSpPr>
        <p:spPr>
          <a:xfrm>
            <a:off x="1077426" y="723901"/>
            <a:ext cx="5465148" cy="1288884"/>
          </a:xfrm>
        </p:spPr>
        <p:txBody>
          <a:bodyPr anchor="b">
            <a:normAutofit/>
          </a:bodyPr>
          <a:lstStyle/>
          <a:p>
            <a:pPr algn="ctr"/>
            <a:r>
              <a:rPr lang="en-US" dirty="0"/>
              <a:t>Health-related Factors</a:t>
            </a:r>
            <a:endParaRPr lang="en-US"/>
          </a:p>
        </p:txBody>
      </p:sp>
      <p:graphicFrame>
        <p:nvGraphicFramePr>
          <p:cNvPr id="20" name="Content Placeholder 2">
            <a:extLst>
              <a:ext uri="{FF2B5EF4-FFF2-40B4-BE49-F238E27FC236}">
                <a16:creationId xmlns:a16="http://schemas.microsoft.com/office/drawing/2014/main" id="{5938FA2C-525F-E143-9C9F-3B4746DBF821}"/>
              </a:ext>
            </a:extLst>
          </p:cNvPr>
          <p:cNvGraphicFramePr>
            <a:graphicFrameLocks noGrp="1"/>
          </p:cNvGraphicFramePr>
          <p:nvPr>
            <p:ph idx="1"/>
            <p:extLst>
              <p:ext uri="{D42A27DB-BD31-4B8C-83A1-F6EECF244321}">
                <p14:modId xmlns:p14="http://schemas.microsoft.com/office/powerpoint/2010/main" val="3183029283"/>
              </p:ext>
            </p:extLst>
          </p:nvPr>
        </p:nvGraphicFramePr>
        <p:xfrm>
          <a:off x="158006" y="1268959"/>
          <a:ext cx="7385454" cy="5289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Graph on document with pen">
            <a:extLst>
              <a:ext uri="{FF2B5EF4-FFF2-40B4-BE49-F238E27FC236}">
                <a16:creationId xmlns:a16="http://schemas.microsoft.com/office/drawing/2014/main" id="{3F2DEDB2-AD5D-8A9A-F736-2351FB10D924}"/>
              </a:ext>
            </a:extLst>
          </p:cNvPr>
          <p:cNvPicPr>
            <a:picLocks noChangeAspect="1"/>
          </p:cNvPicPr>
          <p:nvPr/>
        </p:nvPicPr>
        <p:blipFill rotWithShape="1">
          <a:blip r:embed="rId7">
            <a:alphaModFix/>
          </a:blip>
          <a:srcRect l="34611" r="20888" b="-1"/>
          <a:stretch/>
        </p:blipFill>
        <p:spPr>
          <a:xfrm>
            <a:off x="7620000" y="10"/>
            <a:ext cx="4572000" cy="6857990"/>
          </a:xfrm>
          <a:prstGeom prst="rect">
            <a:avLst/>
          </a:prstGeom>
        </p:spPr>
      </p:pic>
      <p:grpSp>
        <p:nvGrpSpPr>
          <p:cNvPr id="15" name="Group 14">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76258" y="2320171"/>
            <a:ext cx="867485" cy="115439"/>
            <a:chOff x="8910933" y="1861308"/>
            <a:chExt cx="867485" cy="115439"/>
          </a:xfrm>
        </p:grpSpPr>
        <p:sp>
          <p:nvSpPr>
            <p:cNvPr id="16" name="Rectangle 15">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2971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0BF6-08CD-7369-5C3E-33F0FCBF0B15}"/>
              </a:ext>
            </a:extLst>
          </p:cNvPr>
          <p:cNvSpPr>
            <a:spLocks noGrp="1"/>
          </p:cNvSpPr>
          <p:nvPr>
            <p:ph type="title"/>
          </p:nvPr>
        </p:nvSpPr>
        <p:spPr>
          <a:xfrm>
            <a:off x="1028700" y="723901"/>
            <a:ext cx="10134600" cy="698500"/>
          </a:xfrm>
        </p:spPr>
        <p:txBody>
          <a:bodyPr/>
          <a:lstStyle/>
          <a:p>
            <a:r>
              <a:rPr lang="en-US" dirty="0"/>
              <a:t>Recommendations</a:t>
            </a:r>
          </a:p>
        </p:txBody>
      </p:sp>
      <p:graphicFrame>
        <p:nvGraphicFramePr>
          <p:cNvPr id="5" name="Content Placeholder 2">
            <a:extLst>
              <a:ext uri="{FF2B5EF4-FFF2-40B4-BE49-F238E27FC236}">
                <a16:creationId xmlns:a16="http://schemas.microsoft.com/office/drawing/2014/main" id="{45680914-462A-6D8E-126F-D2657F2A1EAB}"/>
              </a:ext>
            </a:extLst>
          </p:cNvPr>
          <p:cNvGraphicFramePr>
            <a:graphicFrameLocks noGrp="1"/>
          </p:cNvGraphicFramePr>
          <p:nvPr>
            <p:ph idx="1"/>
            <p:extLst>
              <p:ext uri="{D42A27DB-BD31-4B8C-83A1-F6EECF244321}">
                <p14:modId xmlns:p14="http://schemas.microsoft.com/office/powerpoint/2010/main" val="4141960324"/>
              </p:ext>
            </p:extLst>
          </p:nvPr>
        </p:nvGraphicFramePr>
        <p:xfrm>
          <a:off x="1028700" y="1574800"/>
          <a:ext cx="10134600" cy="4556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813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091A-2956-4A9E-FB1F-E80E4520AF6D}"/>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DE2B122F-9B1B-99CE-8A54-EFF7BD3C9C6C}"/>
              </a:ext>
            </a:extLst>
          </p:cNvPr>
          <p:cNvSpPr>
            <a:spLocks noGrp="1"/>
          </p:cNvSpPr>
          <p:nvPr>
            <p:ph idx="1"/>
          </p:nvPr>
        </p:nvSpPr>
        <p:spPr/>
        <p:txBody>
          <a:bodyPr>
            <a:normAutofit/>
          </a:bodyPr>
          <a:lstStyle/>
          <a:p>
            <a:pPr algn="ctr"/>
            <a:r>
              <a:rPr lang="en-US" sz="3600" dirty="0"/>
              <a:t>Amber Rochette</a:t>
            </a:r>
          </a:p>
          <a:p>
            <a:pPr algn="ctr"/>
            <a:r>
              <a:rPr lang="en-US" sz="3600" dirty="0"/>
              <a:t>Knox Neuro, PLLC</a:t>
            </a:r>
          </a:p>
          <a:p>
            <a:pPr algn="ctr"/>
            <a:r>
              <a:rPr lang="en-US" sz="3600" dirty="0"/>
              <a:t>865-229-3788</a:t>
            </a:r>
          </a:p>
          <a:p>
            <a:pPr algn="ctr"/>
            <a:r>
              <a:rPr lang="en-US" sz="3600" dirty="0"/>
              <a:t>arochette@knoxneuropsychology.com</a:t>
            </a:r>
          </a:p>
        </p:txBody>
      </p:sp>
    </p:spTree>
    <p:extLst>
      <p:ext uri="{BB962C8B-B14F-4D97-AF65-F5344CB8AC3E}">
        <p14:creationId xmlns:p14="http://schemas.microsoft.com/office/powerpoint/2010/main" val="73060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5989-CC02-DDD1-B7DD-CD939E39CAD6}"/>
              </a:ext>
            </a:extLst>
          </p:cNvPr>
          <p:cNvSpPr>
            <a:spLocks noGrp="1"/>
          </p:cNvSpPr>
          <p:nvPr>
            <p:ph type="title"/>
          </p:nvPr>
        </p:nvSpPr>
        <p:spPr>
          <a:xfrm>
            <a:off x="492369" y="516835"/>
            <a:ext cx="3694619" cy="5772840"/>
          </a:xfrm>
        </p:spPr>
        <p:txBody>
          <a:bodyPr anchor="ctr">
            <a:normAutofit/>
          </a:bodyPr>
          <a:lstStyle/>
          <a:p>
            <a:pPr algn="ctr"/>
            <a:r>
              <a:rPr lang="en-US" sz="3300" dirty="0">
                <a:solidFill>
                  <a:schemeClr val="tx1"/>
                </a:solidFill>
              </a:rPr>
              <a:t>What is Neuropsychology</a:t>
            </a:r>
          </a:p>
        </p:txBody>
      </p:sp>
      <p:graphicFrame>
        <p:nvGraphicFramePr>
          <p:cNvPr id="5" name="Content Placeholder 2">
            <a:extLst>
              <a:ext uri="{FF2B5EF4-FFF2-40B4-BE49-F238E27FC236}">
                <a16:creationId xmlns:a16="http://schemas.microsoft.com/office/drawing/2014/main" id="{70EF2337-732C-4C87-32E4-9AA6F7AB0F1D}"/>
              </a:ext>
            </a:extLst>
          </p:cNvPr>
          <p:cNvGraphicFramePr>
            <a:graphicFrameLocks noGrp="1"/>
          </p:cNvGraphicFramePr>
          <p:nvPr>
            <p:ph idx="1"/>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370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BDB0A-685D-7B65-1A3B-B99D9C6E7285}"/>
              </a:ext>
            </a:extLst>
          </p:cNvPr>
          <p:cNvSpPr>
            <a:spLocks noGrp="1"/>
          </p:cNvSpPr>
          <p:nvPr>
            <p:ph type="title"/>
          </p:nvPr>
        </p:nvSpPr>
        <p:spPr>
          <a:xfrm>
            <a:off x="1097280" y="286603"/>
            <a:ext cx="10058400" cy="1450757"/>
          </a:xfrm>
        </p:spPr>
        <p:txBody>
          <a:bodyPr>
            <a:normAutofit/>
          </a:bodyPr>
          <a:lstStyle/>
          <a:p>
            <a:r>
              <a:rPr lang="en-US" b="1" dirty="0"/>
              <a:t>Tools for Assessing Cognitive Function</a:t>
            </a:r>
          </a:p>
        </p:txBody>
      </p:sp>
      <p:pic>
        <p:nvPicPr>
          <p:cNvPr id="7" name="Graphic 6" descr="Brain">
            <a:extLst>
              <a:ext uri="{FF2B5EF4-FFF2-40B4-BE49-F238E27FC236}">
                <a16:creationId xmlns:a16="http://schemas.microsoft.com/office/drawing/2014/main" id="{5BBBFAF9-456A-D0DE-E58B-AA099561C9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ED1BC376-6439-E459-A876-12055C1DF803}"/>
              </a:ext>
            </a:extLst>
          </p:cNvPr>
          <p:cNvSpPr>
            <a:spLocks noGrp="1"/>
          </p:cNvSpPr>
          <p:nvPr>
            <p:ph idx="1"/>
          </p:nvPr>
        </p:nvSpPr>
        <p:spPr>
          <a:xfrm>
            <a:off x="4639733" y="1845734"/>
            <a:ext cx="6963262" cy="4023360"/>
          </a:xfrm>
        </p:spPr>
        <p:txBody>
          <a:bodyPr>
            <a:normAutofit lnSpcReduction="10000"/>
          </a:bodyPr>
          <a:lstStyle/>
          <a:p>
            <a:r>
              <a:rPr lang="en-US" sz="3200" dirty="0"/>
              <a:t>-Structural and Functional Neuroimaging </a:t>
            </a:r>
          </a:p>
          <a:p>
            <a:r>
              <a:rPr lang="en-US" sz="3200" dirty="0"/>
              <a:t>-Neurological Exam</a:t>
            </a:r>
          </a:p>
          <a:p>
            <a:r>
              <a:rPr lang="en-US" sz="3200" dirty="0"/>
              <a:t>-Lab workup</a:t>
            </a:r>
          </a:p>
          <a:p>
            <a:r>
              <a:rPr lang="en-US" sz="3200" dirty="0"/>
              <a:t>-Cognitive Screeners</a:t>
            </a:r>
          </a:p>
          <a:p>
            <a:endParaRPr lang="en-US" sz="3200" dirty="0"/>
          </a:p>
          <a:p>
            <a:r>
              <a:rPr lang="en-US" sz="4000" dirty="0"/>
              <a:t>-Neuropsychological Evaluation!</a:t>
            </a:r>
          </a:p>
        </p:txBody>
      </p:sp>
    </p:spTree>
    <p:extLst>
      <p:ext uri="{BB962C8B-B14F-4D97-AF65-F5344CB8AC3E}">
        <p14:creationId xmlns:p14="http://schemas.microsoft.com/office/powerpoint/2010/main" val="39228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5C8CA-7138-3411-55D8-247623762C55}"/>
              </a:ext>
            </a:extLst>
          </p:cNvPr>
          <p:cNvSpPr>
            <a:spLocks noGrp="1"/>
          </p:cNvSpPr>
          <p:nvPr>
            <p:ph type="title"/>
          </p:nvPr>
        </p:nvSpPr>
        <p:spPr>
          <a:xfrm>
            <a:off x="1028701" y="963919"/>
            <a:ext cx="10134600" cy="1036994"/>
          </a:xfrm>
        </p:spPr>
        <p:txBody>
          <a:bodyPr anchor="b">
            <a:normAutofit/>
          </a:bodyPr>
          <a:lstStyle/>
          <a:p>
            <a:pPr algn="ctr"/>
            <a:r>
              <a:rPr lang="en-US" dirty="0"/>
              <a:t>What do we mean by healthy brain aging</a:t>
            </a:r>
            <a:endParaRPr lang="en-US"/>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7DF54D19-30E1-38AC-D49C-E4A9542D1EE0}"/>
              </a:ext>
            </a:extLst>
          </p:cNvPr>
          <p:cNvGraphicFramePr>
            <a:graphicFrameLocks noGrp="1"/>
          </p:cNvGraphicFramePr>
          <p:nvPr>
            <p:ph idx="1"/>
            <p:extLst>
              <p:ext uri="{D42A27DB-BD31-4B8C-83A1-F6EECF244321}">
                <p14:modId xmlns:p14="http://schemas.microsoft.com/office/powerpoint/2010/main" val="2479009316"/>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287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C23ED-9784-6194-1496-A70070BE505D}"/>
              </a:ext>
            </a:extLst>
          </p:cNvPr>
          <p:cNvSpPr>
            <a:spLocks noGrp="1"/>
          </p:cNvSpPr>
          <p:nvPr>
            <p:ph type="title"/>
          </p:nvPr>
        </p:nvSpPr>
        <p:spPr>
          <a:xfrm>
            <a:off x="1028700" y="723901"/>
            <a:ext cx="5836920" cy="1288884"/>
          </a:xfrm>
        </p:spPr>
        <p:txBody>
          <a:bodyPr anchor="b">
            <a:normAutofit/>
          </a:bodyPr>
          <a:lstStyle/>
          <a:p>
            <a:pPr algn="ctr"/>
            <a:r>
              <a:rPr lang="en-US" dirty="0"/>
              <a:t>Healthy Brain Benefits = </a:t>
            </a:r>
            <a:br>
              <a:rPr lang="en-US" dirty="0"/>
            </a:br>
            <a:endParaRPr lang="en-US"/>
          </a:p>
        </p:txBody>
      </p:sp>
      <p:sp>
        <p:nvSpPr>
          <p:cNvPr id="3" name="Content Placeholder 2">
            <a:extLst>
              <a:ext uri="{FF2B5EF4-FFF2-40B4-BE49-F238E27FC236}">
                <a16:creationId xmlns:a16="http://schemas.microsoft.com/office/drawing/2014/main" id="{C20D8153-145E-CE44-E34D-A0B8F819F3AA}"/>
              </a:ext>
            </a:extLst>
          </p:cNvPr>
          <p:cNvSpPr>
            <a:spLocks noGrp="1"/>
          </p:cNvSpPr>
          <p:nvPr>
            <p:ph idx="1"/>
          </p:nvPr>
        </p:nvSpPr>
        <p:spPr>
          <a:xfrm>
            <a:off x="784369" y="2618530"/>
            <a:ext cx="6422676" cy="3780401"/>
          </a:xfrm>
        </p:spPr>
        <p:txBody>
          <a:bodyPr anchor="t">
            <a:normAutofit fontScale="92500"/>
          </a:bodyPr>
          <a:lstStyle/>
          <a:p>
            <a:pPr algn="ctr">
              <a:lnSpc>
                <a:spcPct val="100000"/>
              </a:lnSpc>
            </a:pPr>
            <a:r>
              <a:rPr lang="en-US" sz="2400" dirty="0"/>
              <a:t>-Decreased rate of Alzheimer’s disease and other dementias</a:t>
            </a:r>
          </a:p>
          <a:p>
            <a:pPr algn="ctr">
              <a:lnSpc>
                <a:spcPct val="100000"/>
              </a:lnSpc>
            </a:pPr>
            <a:r>
              <a:rPr lang="en-US" sz="2400" dirty="0"/>
              <a:t>-Delayed expression of Alzheimer’s disease symptoms</a:t>
            </a:r>
          </a:p>
          <a:p>
            <a:pPr algn="ctr">
              <a:lnSpc>
                <a:spcPct val="100000"/>
              </a:lnSpc>
            </a:pPr>
            <a:r>
              <a:rPr lang="en-US" sz="2400" dirty="0"/>
              <a:t>-Better memory and thinking skills</a:t>
            </a:r>
          </a:p>
          <a:p>
            <a:pPr algn="ctr">
              <a:lnSpc>
                <a:spcPct val="100000"/>
              </a:lnSpc>
            </a:pPr>
            <a:r>
              <a:rPr lang="en-US" sz="2400" dirty="0"/>
              <a:t>-Better mood</a:t>
            </a:r>
          </a:p>
          <a:p>
            <a:pPr algn="ctr">
              <a:lnSpc>
                <a:spcPct val="100000"/>
              </a:lnSpc>
            </a:pPr>
            <a:r>
              <a:rPr lang="en-US" sz="2400" dirty="0"/>
              <a:t>-Lower rates of depression and anxiety</a:t>
            </a:r>
          </a:p>
          <a:p>
            <a:pPr algn="ctr">
              <a:lnSpc>
                <a:spcPct val="100000"/>
              </a:lnSpc>
            </a:pPr>
            <a:r>
              <a:rPr lang="en-US" sz="2400" dirty="0"/>
              <a:t>-Better physical function</a:t>
            </a:r>
          </a:p>
          <a:p>
            <a:pPr algn="ctr">
              <a:lnSpc>
                <a:spcPct val="100000"/>
              </a:lnSpc>
            </a:pPr>
            <a:r>
              <a:rPr lang="en-US" sz="2400" dirty="0"/>
              <a:t>-Greater functional independence in later life</a:t>
            </a:r>
          </a:p>
        </p:txBody>
      </p:sp>
      <p:pic>
        <p:nvPicPr>
          <p:cNvPr id="7" name="Graphic 6" descr="Brain in head">
            <a:extLst>
              <a:ext uri="{FF2B5EF4-FFF2-40B4-BE49-F238E27FC236}">
                <a16:creationId xmlns:a16="http://schemas.microsoft.com/office/drawing/2014/main" id="{35F1B59E-6FD8-A8E2-39A8-4593859822A9}"/>
              </a:ext>
            </a:extLst>
          </p:cNvPr>
          <p:cNvPicPr>
            <a:picLocks noChangeAspect="1"/>
          </p:cNvPicPr>
          <p:nvPr/>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1239" y="1547707"/>
            <a:ext cx="3666392" cy="3666392"/>
          </a:xfrm>
          <a:prstGeom prst="rect">
            <a:avLst/>
          </a:prstGeom>
        </p:spPr>
      </p:pic>
      <p:grpSp>
        <p:nvGrpSpPr>
          <p:cNvPr id="16" name="Group 15">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3418" y="2320171"/>
            <a:ext cx="867485" cy="115439"/>
            <a:chOff x="8910933" y="1861308"/>
            <a:chExt cx="867485" cy="115439"/>
          </a:xfrm>
        </p:grpSpPr>
        <p:sp>
          <p:nvSpPr>
            <p:cNvPr id="17" name="Rectangle 16">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2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7620B4-17F8-BFE5-1CDF-D47D61929722}"/>
              </a:ext>
            </a:extLst>
          </p:cNvPr>
          <p:cNvSpPr>
            <a:spLocks noGrp="1"/>
          </p:cNvSpPr>
          <p:nvPr>
            <p:ph type="title"/>
          </p:nvPr>
        </p:nvSpPr>
        <p:spPr>
          <a:xfrm>
            <a:off x="1028701" y="963919"/>
            <a:ext cx="10134600" cy="1036994"/>
          </a:xfrm>
        </p:spPr>
        <p:txBody>
          <a:bodyPr anchor="b">
            <a:normAutofit/>
          </a:bodyPr>
          <a:lstStyle/>
          <a:p>
            <a:pPr algn="ctr"/>
            <a:r>
              <a:rPr lang="en-US" dirty="0"/>
              <a:t>EXCELS</a:t>
            </a:r>
            <a:endParaRPr lang="en-US"/>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90D7D987-65EC-A93A-AED3-2CAB49CF555E}"/>
              </a:ext>
            </a:extLst>
          </p:cNvPr>
          <p:cNvGraphicFramePr>
            <a:graphicFrameLocks noGrp="1"/>
          </p:cNvGraphicFramePr>
          <p:nvPr>
            <p:ph idx="1"/>
            <p:extLst>
              <p:ext uri="{D42A27DB-BD31-4B8C-83A1-F6EECF244321}">
                <p14:modId xmlns:p14="http://schemas.microsoft.com/office/powerpoint/2010/main" val="2852281162"/>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471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8B93-7D58-4AC8-5500-9DE6826A0024}"/>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FCE93942-8E9B-511B-1E06-BA7A40F0840F}"/>
              </a:ext>
            </a:extLst>
          </p:cNvPr>
          <p:cNvSpPr>
            <a:spLocks noGrp="1"/>
          </p:cNvSpPr>
          <p:nvPr>
            <p:ph idx="1"/>
          </p:nvPr>
        </p:nvSpPr>
        <p:spPr/>
        <p:txBody>
          <a:bodyPr/>
          <a:lstStyle/>
          <a:p>
            <a:r>
              <a:rPr lang="en-US" dirty="0"/>
              <a:t>-Physical exercise is related to a reduced risk of dementia and increased volume in brain regions related to memory, attention, and mental flexibility.</a:t>
            </a:r>
          </a:p>
          <a:p>
            <a:r>
              <a:rPr lang="en-US" dirty="0"/>
              <a:t>-There is a dose-dependent relationship between fitness level and dementia</a:t>
            </a:r>
          </a:p>
          <a:p>
            <a:r>
              <a:rPr lang="en-US" dirty="0"/>
              <a:t>-We see improvements in cognitive function and more efficient use of brain networks within weeks of initiating exercise regimens.</a:t>
            </a:r>
          </a:p>
          <a:p>
            <a:r>
              <a:rPr lang="en-US" dirty="0"/>
              <a:t>-Exercise reduces symptoms of anxiety and depression</a:t>
            </a:r>
          </a:p>
          <a:p>
            <a:r>
              <a:rPr lang="en-US" dirty="0"/>
              <a:t>-Acute bouts of exercise enhances brain performance</a:t>
            </a:r>
          </a:p>
          <a:p>
            <a:r>
              <a:rPr lang="en-US" dirty="0"/>
              <a:t>	-10-15-minute bouts of exercise shown to have immediate memory-boosting effects</a:t>
            </a:r>
          </a:p>
          <a:p>
            <a:r>
              <a:rPr lang="en-US" dirty="0"/>
              <a:t>RECOMMENDATION: 2.5-4 hours of moderate-intensity aerobic exercise</a:t>
            </a:r>
          </a:p>
        </p:txBody>
      </p:sp>
    </p:spTree>
    <p:extLst>
      <p:ext uri="{BB962C8B-B14F-4D97-AF65-F5344CB8AC3E}">
        <p14:creationId xmlns:p14="http://schemas.microsoft.com/office/powerpoint/2010/main" val="21230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4C126-3FC9-03EB-084F-243CC84D9FB9}"/>
              </a:ext>
            </a:extLst>
          </p:cNvPr>
          <p:cNvSpPr>
            <a:spLocks noGrp="1"/>
          </p:cNvSpPr>
          <p:nvPr>
            <p:ph type="title"/>
          </p:nvPr>
        </p:nvSpPr>
        <p:spPr>
          <a:xfrm>
            <a:off x="1028701" y="963919"/>
            <a:ext cx="10134600" cy="1036994"/>
          </a:xfrm>
        </p:spPr>
        <p:txBody>
          <a:bodyPr anchor="b">
            <a:normAutofit/>
          </a:bodyPr>
          <a:lstStyle/>
          <a:p>
            <a:pPr algn="ctr"/>
            <a:r>
              <a:rPr lang="en-US"/>
              <a:t>Types of Exercise</a:t>
            </a:r>
          </a:p>
        </p:txBody>
      </p:sp>
      <p:grpSp>
        <p:nvGrpSpPr>
          <p:cNvPr id="23" name="Group 22">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24" name="Rectangle 23">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25" name="Content Placeholder 2">
            <a:extLst>
              <a:ext uri="{FF2B5EF4-FFF2-40B4-BE49-F238E27FC236}">
                <a16:creationId xmlns:a16="http://schemas.microsoft.com/office/drawing/2014/main" id="{D79C805F-CF9D-5CE7-4333-DFF496DC55FD}"/>
              </a:ext>
            </a:extLst>
          </p:cNvPr>
          <p:cNvGraphicFramePr>
            <a:graphicFrameLocks noGrp="1"/>
          </p:cNvGraphicFramePr>
          <p:nvPr>
            <p:ph idx="1"/>
            <p:extLst>
              <p:ext uri="{D42A27DB-BD31-4B8C-83A1-F6EECF244321}">
                <p14:modId xmlns:p14="http://schemas.microsoft.com/office/powerpoint/2010/main" val="14253289"/>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0608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6D7753FE-7408-46D8-999A-0B0C34EA8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8DE1675A-CF30-1AC1-E1E7-7CDDA2742CB7}"/>
              </a:ext>
            </a:extLst>
          </p:cNvPr>
          <p:cNvSpPr>
            <a:spLocks noGrp="1"/>
          </p:cNvSpPr>
          <p:nvPr>
            <p:ph type="title"/>
          </p:nvPr>
        </p:nvSpPr>
        <p:spPr>
          <a:xfrm>
            <a:off x="1424940" y="1653540"/>
            <a:ext cx="3246119" cy="2608006"/>
          </a:xfrm>
        </p:spPr>
        <p:txBody>
          <a:bodyPr anchor="ctr">
            <a:normAutofit/>
          </a:bodyPr>
          <a:lstStyle/>
          <a:p>
            <a:pPr algn="ctr"/>
            <a:r>
              <a:rPr lang="en-US" dirty="0"/>
              <a:t>Consume Healthy Food</a:t>
            </a:r>
            <a:endParaRPr lang="en-US"/>
          </a:p>
        </p:txBody>
      </p:sp>
      <p:grpSp>
        <p:nvGrpSpPr>
          <p:cNvPr id="13" name="Group 12">
            <a:extLst>
              <a:ext uri="{FF2B5EF4-FFF2-40B4-BE49-F238E27FC236}">
                <a16:creationId xmlns:a16="http://schemas.microsoft.com/office/drawing/2014/main" id="{E30DE9CB-4267-487A-915E-5665607E9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14" name="Rectangle 13">
              <a:extLst>
                <a:ext uri="{FF2B5EF4-FFF2-40B4-BE49-F238E27FC236}">
                  <a16:creationId xmlns:a16="http://schemas.microsoft.com/office/drawing/2014/main" id="{E237361B-A61F-4EEA-8554-10DEFF0A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Straight Connector 14">
              <a:extLst>
                <a:ext uri="{FF2B5EF4-FFF2-40B4-BE49-F238E27FC236}">
                  <a16:creationId xmlns:a16="http://schemas.microsoft.com/office/drawing/2014/main" id="{BBBC8A6A-A883-4F9C-82BA-607223F36C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34343E-05EC-4327-BA72-FD68FF0491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334B5C49-04A0-8A42-A75A-922F462A222A}"/>
              </a:ext>
            </a:extLst>
          </p:cNvPr>
          <p:cNvGraphicFramePr>
            <a:graphicFrameLocks noGrp="1"/>
          </p:cNvGraphicFramePr>
          <p:nvPr>
            <p:ph idx="1"/>
            <p:extLst>
              <p:ext uri="{D42A27DB-BD31-4B8C-83A1-F6EECF244321}">
                <p14:modId xmlns:p14="http://schemas.microsoft.com/office/powerpoint/2010/main" val="3332587641"/>
              </p:ext>
            </p:extLst>
          </p:nvPr>
        </p:nvGraphicFramePr>
        <p:xfrm>
          <a:off x="5230527" y="1042448"/>
          <a:ext cx="5932772" cy="4841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8778350"/>
      </p:ext>
    </p:extLst>
  </p:cSld>
  <p:clrMapOvr>
    <a:masterClrMapping/>
  </p:clrMapOvr>
</p:sld>
</file>

<file path=ppt/theme/theme1.xml><?xml version="1.0" encoding="utf-8"?>
<a:theme xmlns:a="http://schemas.openxmlformats.org/drawingml/2006/main" name="AdornVTI">
  <a:themeElements>
    <a:clrScheme name="AnalogousFromLightSeed_2SEEDS">
      <a:dk1>
        <a:srgbClr val="000000"/>
      </a:dk1>
      <a:lt1>
        <a:srgbClr val="FFFFFF"/>
      </a:lt1>
      <a:dk2>
        <a:srgbClr val="413424"/>
      </a:dk2>
      <a:lt2>
        <a:srgbClr val="E2E5E8"/>
      </a:lt2>
      <a:accent1>
        <a:srgbClr val="B79D7A"/>
      </a:accent1>
      <a:accent2>
        <a:srgbClr val="C39790"/>
      </a:accent2>
      <a:accent3>
        <a:srgbClr val="A3A37C"/>
      </a:accent3>
      <a:accent4>
        <a:srgbClr val="7BA9B3"/>
      </a:accent4>
      <a:accent5>
        <a:srgbClr val="8DA2C1"/>
      </a:accent5>
      <a:accent6>
        <a:srgbClr val="7F7FBA"/>
      </a:accent6>
      <a:hlink>
        <a:srgbClr val="6483AB"/>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840</TotalTime>
  <Words>1584</Words>
  <Application>Microsoft Office PowerPoint</Application>
  <PresentationFormat>Widescreen</PresentationFormat>
  <Paragraphs>158</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Bembo</vt:lpstr>
      <vt:lpstr>Calibri</vt:lpstr>
      <vt:lpstr>AdornVTI</vt:lpstr>
      <vt:lpstr>The Science of Healthy Brain Aging</vt:lpstr>
      <vt:lpstr>What is Neuropsychology</vt:lpstr>
      <vt:lpstr>Tools for Assessing Cognitive Function</vt:lpstr>
      <vt:lpstr>What do we mean by healthy brain aging</vt:lpstr>
      <vt:lpstr>Healthy Brain Benefits =  </vt:lpstr>
      <vt:lpstr>EXCELS</vt:lpstr>
      <vt:lpstr>Exercise</vt:lpstr>
      <vt:lpstr>Types of Exercise</vt:lpstr>
      <vt:lpstr>Consume Healthy Food</vt:lpstr>
      <vt:lpstr>PowerPoint Presentation</vt:lpstr>
      <vt:lpstr>Engage and Learn</vt:lpstr>
      <vt:lpstr>Lower Stress and Boost Well-being</vt:lpstr>
      <vt:lpstr>Sleep</vt:lpstr>
      <vt:lpstr>Health-related Factors</vt:lpstr>
      <vt:lpstr>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Healthy Brain Aging</dc:title>
  <dc:creator>Amber Rochette</dc:creator>
  <cp:lastModifiedBy>Amber Rochette</cp:lastModifiedBy>
  <cp:revision>2</cp:revision>
  <dcterms:created xsi:type="dcterms:W3CDTF">2024-01-30T15:29:09Z</dcterms:created>
  <dcterms:modified xsi:type="dcterms:W3CDTF">2024-09-07T13:41:58Z</dcterms:modified>
</cp:coreProperties>
</file>